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</p:sldIdLst>
  <p:sldSz cx="12192000" cy="6858000"/>
  <p:notesSz cx="12192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>
      <p:cViewPr>
        <p:scale>
          <a:sx n="72" d="100"/>
          <a:sy n="72" d="100"/>
        </p:scale>
        <p:origin x="-412" y="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864235" cy="5690870"/>
          </a:xfrm>
          <a:custGeom>
            <a:avLst/>
            <a:gdLst/>
            <a:ahLst/>
            <a:cxnLst/>
            <a:rect l="l" t="t" r="r" b="b"/>
            <a:pathLst>
              <a:path w="864235" h="5690870">
                <a:moveTo>
                  <a:pt x="864108" y="0"/>
                </a:moveTo>
                <a:lnTo>
                  <a:pt x="90279" y="0"/>
                </a:lnTo>
                <a:lnTo>
                  <a:pt x="0" y="889"/>
                </a:lnTo>
                <a:lnTo>
                  <a:pt x="0" y="5690616"/>
                </a:lnTo>
                <a:lnTo>
                  <a:pt x="864108" y="9271"/>
                </a:lnTo>
                <a:lnTo>
                  <a:pt x="864108" y="0"/>
                </a:lnTo>
                <a:close/>
              </a:path>
            </a:pathLst>
          </a:custGeom>
          <a:solidFill>
            <a:srgbClr val="EFA12D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EFA1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424928" y="3681983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4">
            <a:solidFill>
              <a:srgbClr val="EFA1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182100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1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1" y="6857996"/>
                </a:lnTo>
                <a:lnTo>
                  <a:pt x="3006851" y="0"/>
                </a:lnTo>
                <a:close/>
              </a:path>
            </a:pathLst>
          </a:custGeom>
          <a:solidFill>
            <a:srgbClr val="EFA12D">
              <a:alpha val="3607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604335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EFA12D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C77C0D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1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C77C0D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898124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9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A4634E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7B4A3A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0372344" y="3590543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C77C0D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3120984" y="2816690"/>
            <a:ext cx="2592488" cy="11230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007614" y="2394966"/>
            <a:ext cx="6176771" cy="177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EFA1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424928" y="3681983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4">
            <a:solidFill>
              <a:srgbClr val="EFA1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182100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1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1" y="6857996"/>
                </a:lnTo>
                <a:lnTo>
                  <a:pt x="3006851" y="0"/>
                </a:lnTo>
                <a:close/>
              </a:path>
            </a:pathLst>
          </a:custGeom>
          <a:solidFill>
            <a:srgbClr val="EFA12D">
              <a:alpha val="3607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604335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EFA12D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C77C0D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1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C77C0D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898124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9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A4634E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7B4A3A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372344" y="3590543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C77C0D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EFA12D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54402" y="814832"/>
            <a:ext cx="7283195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07614" y="2394966"/>
            <a:ext cx="4168775" cy="1778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500" b="1" spc="-10" dirty="0">
                <a:solidFill>
                  <a:srgbClr val="E75D0D"/>
                </a:solidFill>
                <a:latin typeface="Trebuchet MS"/>
                <a:cs typeface="Trebuchet MS"/>
              </a:rPr>
              <a:t>KE</a:t>
            </a:r>
            <a:r>
              <a:rPr sz="11500" b="1" spc="5" dirty="0">
                <a:solidFill>
                  <a:srgbClr val="E75D0D"/>
                </a:solidFill>
                <a:latin typeface="Trebuchet MS"/>
                <a:cs typeface="Trebuchet MS"/>
              </a:rPr>
              <a:t>Y</a:t>
            </a:r>
            <a:r>
              <a:rPr sz="11500" spc="-10" dirty="0">
                <a:latin typeface="Trebuchet MS"/>
                <a:cs typeface="Trebuchet MS"/>
              </a:rPr>
              <a:t>PS</a:t>
            </a:r>
            <a:endParaRPr sz="115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85922" y="4744973"/>
            <a:ext cx="39300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7E7E7E"/>
                </a:solidFill>
                <a:latin typeface="Trebuchet MS"/>
                <a:cs typeface="Trebuchet MS"/>
              </a:rPr>
              <a:t>Eğitici </a:t>
            </a:r>
            <a:r>
              <a:rPr sz="2800" spc="-20" dirty="0">
                <a:solidFill>
                  <a:srgbClr val="7E7E7E"/>
                </a:solidFill>
                <a:latin typeface="Trebuchet MS"/>
                <a:cs typeface="Trebuchet MS"/>
              </a:rPr>
              <a:t>Kullanım</a:t>
            </a:r>
            <a:r>
              <a:rPr sz="2800" spc="-5" dirty="0">
                <a:solidFill>
                  <a:srgbClr val="7E7E7E"/>
                </a:solidFill>
                <a:latin typeface="Trebuchet MS"/>
                <a:cs typeface="Trebuchet MS"/>
              </a:rPr>
              <a:t> </a:t>
            </a:r>
            <a:r>
              <a:rPr sz="2800" spc="-10" dirty="0">
                <a:solidFill>
                  <a:srgbClr val="7E7E7E"/>
                </a:solidFill>
                <a:latin typeface="Trebuchet MS"/>
                <a:cs typeface="Trebuchet MS"/>
              </a:rPr>
              <a:t>Kılavuzu</a:t>
            </a:r>
            <a:endParaRPr sz="28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8287" y="6561226"/>
            <a:ext cx="107315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rebuchet MS"/>
                <a:cs typeface="Trebuchet MS"/>
              </a:rPr>
              <a:t>keyps.com.tr</a:t>
            </a:r>
            <a:endParaRPr sz="1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07263"/>
            <a:ext cx="12176760" cy="6579234"/>
            <a:chOff x="0" y="207263"/>
            <a:chExt cx="12176760" cy="6579234"/>
          </a:xfrm>
        </p:grpSpPr>
        <p:sp>
          <p:nvSpPr>
            <p:cNvPr id="3" name="object 3"/>
            <p:cNvSpPr/>
            <p:nvPr/>
          </p:nvSpPr>
          <p:spPr>
            <a:xfrm>
              <a:off x="0" y="409754"/>
              <a:ext cx="7447788" cy="306496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76655" y="2584702"/>
              <a:ext cx="11500104" cy="420166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153400" y="224027"/>
              <a:ext cx="3713988" cy="128778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113776" y="207263"/>
              <a:ext cx="3845052" cy="137769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199119" y="243839"/>
              <a:ext cx="3627120" cy="120091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8199119" y="243840"/>
            <a:ext cx="3627120" cy="120142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10"/>
              </a:spcBef>
            </a:pP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Öğrenim hedefi üzerinde bulunan</a:t>
            </a:r>
            <a:endParaRPr sz="1800">
              <a:latin typeface="Trebuchet MS"/>
              <a:cs typeface="Trebuchet MS"/>
            </a:endParaRPr>
          </a:p>
          <a:p>
            <a:pPr marL="92075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Soru-Ekle/Görüntüleme</a:t>
            </a:r>
            <a:endParaRPr sz="1800">
              <a:latin typeface="Trebuchet MS"/>
              <a:cs typeface="Trebuchet MS"/>
            </a:endParaRPr>
          </a:p>
          <a:p>
            <a:pPr marL="92075" marR="490855">
              <a:lnSpc>
                <a:spcPct val="100000"/>
              </a:lnSpc>
            </a:pP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kısmından eklediğiniz soruları  görebilirsiniz</a:t>
            </a:r>
            <a:endParaRPr sz="1800">
              <a:latin typeface="Trebuchet MS"/>
              <a:cs typeface="Trebuchet MS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677667" y="835152"/>
            <a:ext cx="5459095" cy="2225040"/>
            <a:chOff x="2677667" y="835152"/>
            <a:chExt cx="5459095" cy="2225040"/>
          </a:xfrm>
        </p:grpSpPr>
        <p:sp>
          <p:nvSpPr>
            <p:cNvPr id="10" name="object 10"/>
            <p:cNvSpPr/>
            <p:nvPr/>
          </p:nvSpPr>
          <p:spPr>
            <a:xfrm>
              <a:off x="7043165" y="845058"/>
              <a:ext cx="1083945" cy="178435"/>
            </a:xfrm>
            <a:custGeom>
              <a:avLst/>
              <a:gdLst/>
              <a:ahLst/>
              <a:cxnLst/>
              <a:rect l="l" t="t" r="r" b="b"/>
              <a:pathLst>
                <a:path w="1083945" h="178434">
                  <a:moveTo>
                    <a:pt x="89153" y="0"/>
                  </a:moveTo>
                  <a:lnTo>
                    <a:pt x="0" y="89153"/>
                  </a:lnTo>
                  <a:lnTo>
                    <a:pt x="89153" y="178307"/>
                  </a:lnTo>
                  <a:lnTo>
                    <a:pt x="89153" y="133730"/>
                  </a:lnTo>
                  <a:lnTo>
                    <a:pt x="1083563" y="133730"/>
                  </a:lnTo>
                  <a:lnTo>
                    <a:pt x="1083563" y="44576"/>
                  </a:lnTo>
                  <a:lnTo>
                    <a:pt x="89153" y="44576"/>
                  </a:lnTo>
                  <a:lnTo>
                    <a:pt x="89153" y="0"/>
                  </a:lnTo>
                  <a:close/>
                </a:path>
              </a:pathLst>
            </a:custGeom>
            <a:solidFill>
              <a:srgbClr val="0D0D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043165" y="845058"/>
              <a:ext cx="1083945" cy="178435"/>
            </a:xfrm>
            <a:custGeom>
              <a:avLst/>
              <a:gdLst/>
              <a:ahLst/>
              <a:cxnLst/>
              <a:rect l="l" t="t" r="r" b="b"/>
              <a:pathLst>
                <a:path w="1083945" h="178434">
                  <a:moveTo>
                    <a:pt x="1083563" y="44576"/>
                  </a:moveTo>
                  <a:lnTo>
                    <a:pt x="89153" y="44576"/>
                  </a:lnTo>
                  <a:lnTo>
                    <a:pt x="89153" y="0"/>
                  </a:lnTo>
                  <a:lnTo>
                    <a:pt x="0" y="89153"/>
                  </a:lnTo>
                  <a:lnTo>
                    <a:pt x="89153" y="178307"/>
                  </a:lnTo>
                  <a:lnTo>
                    <a:pt x="89153" y="133730"/>
                  </a:lnTo>
                  <a:lnTo>
                    <a:pt x="1083563" y="133730"/>
                  </a:lnTo>
                  <a:lnTo>
                    <a:pt x="1083563" y="44576"/>
                  </a:lnTo>
                  <a:close/>
                </a:path>
              </a:pathLst>
            </a:custGeom>
            <a:ln w="198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687497" y="1942337"/>
              <a:ext cx="622300" cy="1108075"/>
            </a:xfrm>
            <a:custGeom>
              <a:avLst/>
              <a:gdLst/>
              <a:ahLst/>
              <a:cxnLst/>
              <a:rect l="l" t="t" r="r" b="b"/>
              <a:pathLst>
                <a:path w="622300" h="1108075">
                  <a:moveTo>
                    <a:pt x="621855" y="0"/>
                  </a:moveTo>
                  <a:lnTo>
                    <a:pt x="567245" y="1727"/>
                  </a:lnTo>
                  <a:lnTo>
                    <a:pt x="513029" y="6858"/>
                  </a:lnTo>
                  <a:lnTo>
                    <a:pt x="457746" y="15722"/>
                  </a:lnTo>
                  <a:lnTo>
                    <a:pt x="404736" y="27876"/>
                  </a:lnTo>
                  <a:lnTo>
                    <a:pt x="354177" y="43154"/>
                  </a:lnTo>
                  <a:lnTo>
                    <a:pt x="306222" y="61353"/>
                  </a:lnTo>
                  <a:lnTo>
                    <a:pt x="261073" y="82296"/>
                  </a:lnTo>
                  <a:lnTo>
                    <a:pt x="218909" y="105816"/>
                  </a:lnTo>
                  <a:lnTo>
                    <a:pt x="179882" y="131711"/>
                  </a:lnTo>
                  <a:lnTo>
                    <a:pt x="144195" y="159816"/>
                  </a:lnTo>
                  <a:lnTo>
                    <a:pt x="112014" y="189941"/>
                  </a:lnTo>
                  <a:lnTo>
                    <a:pt x="83527" y="221894"/>
                  </a:lnTo>
                  <a:lnTo>
                    <a:pt x="58902" y="255511"/>
                  </a:lnTo>
                  <a:lnTo>
                    <a:pt x="38328" y="290614"/>
                  </a:lnTo>
                  <a:lnTo>
                    <a:pt x="21971" y="326999"/>
                  </a:lnTo>
                  <a:lnTo>
                    <a:pt x="10007" y="364502"/>
                  </a:lnTo>
                  <a:lnTo>
                    <a:pt x="2628" y="402932"/>
                  </a:lnTo>
                  <a:lnTo>
                    <a:pt x="0" y="442099"/>
                  </a:lnTo>
                  <a:lnTo>
                    <a:pt x="698" y="454215"/>
                  </a:lnTo>
                  <a:lnTo>
                    <a:pt x="76" y="444246"/>
                  </a:lnTo>
                  <a:lnTo>
                    <a:pt x="76" y="599694"/>
                  </a:lnTo>
                  <a:lnTo>
                    <a:pt x="2590" y="639838"/>
                  </a:lnTo>
                  <a:lnTo>
                    <a:pt x="10033" y="679119"/>
                  </a:lnTo>
                  <a:lnTo>
                    <a:pt x="22212" y="717359"/>
                  </a:lnTo>
                  <a:lnTo>
                    <a:pt x="38912" y="754367"/>
                  </a:lnTo>
                  <a:lnTo>
                    <a:pt x="59956" y="789990"/>
                  </a:lnTo>
                  <a:lnTo>
                    <a:pt x="85140" y="824026"/>
                  </a:lnTo>
                  <a:lnTo>
                    <a:pt x="114287" y="856310"/>
                  </a:lnTo>
                  <a:lnTo>
                    <a:pt x="147180" y="886650"/>
                  </a:lnTo>
                  <a:lnTo>
                    <a:pt x="183642" y="914882"/>
                  </a:lnTo>
                  <a:lnTo>
                    <a:pt x="223481" y="940828"/>
                  </a:lnTo>
                  <a:lnTo>
                    <a:pt x="266484" y="964285"/>
                  </a:lnTo>
                  <a:lnTo>
                    <a:pt x="312483" y="985100"/>
                  </a:lnTo>
                  <a:lnTo>
                    <a:pt x="361264" y="1003084"/>
                  </a:lnTo>
                  <a:lnTo>
                    <a:pt x="412635" y="1018057"/>
                  </a:lnTo>
                  <a:lnTo>
                    <a:pt x="466420" y="1029843"/>
                  </a:lnTo>
                  <a:lnTo>
                    <a:pt x="466420" y="1107567"/>
                  </a:lnTo>
                  <a:lnTo>
                    <a:pt x="621855" y="966216"/>
                  </a:lnTo>
                  <a:lnTo>
                    <a:pt x="466420" y="796671"/>
                  </a:lnTo>
                  <a:lnTo>
                    <a:pt x="466420" y="874395"/>
                  </a:lnTo>
                  <a:lnTo>
                    <a:pt x="412635" y="862609"/>
                  </a:lnTo>
                  <a:lnTo>
                    <a:pt x="361264" y="847636"/>
                  </a:lnTo>
                  <a:lnTo>
                    <a:pt x="312483" y="829652"/>
                  </a:lnTo>
                  <a:lnTo>
                    <a:pt x="266484" y="808837"/>
                  </a:lnTo>
                  <a:lnTo>
                    <a:pt x="223481" y="785380"/>
                  </a:lnTo>
                  <a:lnTo>
                    <a:pt x="183642" y="759434"/>
                  </a:lnTo>
                  <a:lnTo>
                    <a:pt x="147180" y="731202"/>
                  </a:lnTo>
                  <a:lnTo>
                    <a:pt x="114287" y="700862"/>
                  </a:lnTo>
                  <a:lnTo>
                    <a:pt x="85140" y="668578"/>
                  </a:lnTo>
                  <a:lnTo>
                    <a:pt x="59956" y="634542"/>
                  </a:lnTo>
                  <a:lnTo>
                    <a:pt x="38912" y="598919"/>
                  </a:lnTo>
                  <a:lnTo>
                    <a:pt x="22212" y="561911"/>
                  </a:lnTo>
                  <a:lnTo>
                    <a:pt x="10033" y="523671"/>
                  </a:lnTo>
                  <a:lnTo>
                    <a:pt x="2590" y="484390"/>
                  </a:lnTo>
                  <a:lnTo>
                    <a:pt x="2489" y="482942"/>
                  </a:lnTo>
                  <a:lnTo>
                    <a:pt x="9728" y="521970"/>
                  </a:lnTo>
                  <a:lnTo>
                    <a:pt x="21971" y="482904"/>
                  </a:lnTo>
                  <a:lnTo>
                    <a:pt x="38785" y="445338"/>
                  </a:lnTo>
                  <a:lnTo>
                    <a:pt x="59944" y="409397"/>
                  </a:lnTo>
                  <a:lnTo>
                    <a:pt x="85204" y="375234"/>
                  </a:lnTo>
                  <a:lnTo>
                    <a:pt x="114325" y="342988"/>
                  </a:lnTo>
                  <a:lnTo>
                    <a:pt x="147066" y="312801"/>
                  </a:lnTo>
                  <a:lnTo>
                    <a:pt x="183210" y="284822"/>
                  </a:lnTo>
                  <a:lnTo>
                    <a:pt x="222491" y="259181"/>
                  </a:lnTo>
                  <a:lnTo>
                    <a:pt x="264693" y="236029"/>
                  </a:lnTo>
                  <a:lnTo>
                    <a:pt x="309575" y="215506"/>
                  </a:lnTo>
                  <a:lnTo>
                    <a:pt x="356908" y="197739"/>
                  </a:lnTo>
                  <a:lnTo>
                    <a:pt x="406438" y="182892"/>
                  </a:lnTo>
                  <a:lnTo>
                    <a:pt x="457923" y="171107"/>
                  </a:lnTo>
                  <a:lnTo>
                    <a:pt x="511162" y="162509"/>
                  </a:lnTo>
                  <a:lnTo>
                    <a:pt x="565886" y="157238"/>
                  </a:lnTo>
                  <a:lnTo>
                    <a:pt x="621855" y="155448"/>
                  </a:lnTo>
                  <a:lnTo>
                    <a:pt x="6218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687573" y="1942338"/>
              <a:ext cx="622300" cy="1108075"/>
            </a:xfrm>
            <a:custGeom>
              <a:avLst/>
              <a:gdLst/>
              <a:ahLst/>
              <a:cxnLst/>
              <a:rect l="l" t="t" r="r" b="b"/>
              <a:pathLst>
                <a:path w="622300" h="1108075">
                  <a:moveTo>
                    <a:pt x="0" y="444246"/>
                  </a:moveTo>
                  <a:lnTo>
                    <a:pt x="2524" y="484387"/>
                  </a:lnTo>
                  <a:lnTo>
                    <a:pt x="9969" y="523665"/>
                  </a:lnTo>
                  <a:lnTo>
                    <a:pt x="22140" y="561901"/>
                  </a:lnTo>
                  <a:lnTo>
                    <a:pt x="38844" y="598917"/>
                  </a:lnTo>
                  <a:lnTo>
                    <a:pt x="59887" y="634534"/>
                  </a:lnTo>
                  <a:lnTo>
                    <a:pt x="85075" y="668572"/>
                  </a:lnTo>
                  <a:lnTo>
                    <a:pt x="114215" y="700854"/>
                  </a:lnTo>
                  <a:lnTo>
                    <a:pt x="147113" y="731199"/>
                  </a:lnTo>
                  <a:lnTo>
                    <a:pt x="183574" y="759430"/>
                  </a:lnTo>
                  <a:lnTo>
                    <a:pt x="223407" y="785368"/>
                  </a:lnTo>
                  <a:lnTo>
                    <a:pt x="266415" y="808833"/>
                  </a:lnTo>
                  <a:lnTo>
                    <a:pt x="312407" y="829647"/>
                  </a:lnTo>
                  <a:lnTo>
                    <a:pt x="361188" y="847631"/>
                  </a:lnTo>
                  <a:lnTo>
                    <a:pt x="412565" y="862607"/>
                  </a:lnTo>
                  <a:lnTo>
                    <a:pt x="466344" y="874395"/>
                  </a:lnTo>
                  <a:lnTo>
                    <a:pt x="466344" y="796671"/>
                  </a:lnTo>
                  <a:lnTo>
                    <a:pt x="621791" y="966215"/>
                  </a:lnTo>
                  <a:lnTo>
                    <a:pt x="466344" y="1107566"/>
                  </a:lnTo>
                  <a:lnTo>
                    <a:pt x="466344" y="1029842"/>
                  </a:lnTo>
                  <a:lnTo>
                    <a:pt x="412565" y="1018055"/>
                  </a:lnTo>
                  <a:lnTo>
                    <a:pt x="361188" y="1003079"/>
                  </a:lnTo>
                  <a:lnTo>
                    <a:pt x="312407" y="985095"/>
                  </a:lnTo>
                  <a:lnTo>
                    <a:pt x="266415" y="964281"/>
                  </a:lnTo>
                  <a:lnTo>
                    <a:pt x="223407" y="940816"/>
                  </a:lnTo>
                  <a:lnTo>
                    <a:pt x="183574" y="914878"/>
                  </a:lnTo>
                  <a:lnTo>
                    <a:pt x="147113" y="886647"/>
                  </a:lnTo>
                  <a:lnTo>
                    <a:pt x="114215" y="856302"/>
                  </a:lnTo>
                  <a:lnTo>
                    <a:pt x="85075" y="824020"/>
                  </a:lnTo>
                  <a:lnTo>
                    <a:pt x="59887" y="789982"/>
                  </a:lnTo>
                  <a:lnTo>
                    <a:pt x="38844" y="754365"/>
                  </a:lnTo>
                  <a:lnTo>
                    <a:pt x="22140" y="717349"/>
                  </a:lnTo>
                  <a:lnTo>
                    <a:pt x="9969" y="679113"/>
                  </a:lnTo>
                  <a:lnTo>
                    <a:pt x="2524" y="639835"/>
                  </a:lnTo>
                  <a:lnTo>
                    <a:pt x="0" y="599694"/>
                  </a:lnTo>
                  <a:lnTo>
                    <a:pt x="0" y="444246"/>
                  </a:lnTo>
                  <a:lnTo>
                    <a:pt x="2541" y="403808"/>
                  </a:lnTo>
                  <a:lnTo>
                    <a:pt x="10017" y="364388"/>
                  </a:lnTo>
                  <a:lnTo>
                    <a:pt x="22210" y="326143"/>
                  </a:lnTo>
                  <a:lnTo>
                    <a:pt x="38900" y="289228"/>
                  </a:lnTo>
                  <a:lnTo>
                    <a:pt x="59867" y="253802"/>
                  </a:lnTo>
                  <a:lnTo>
                    <a:pt x="84892" y="220020"/>
                  </a:lnTo>
                  <a:lnTo>
                    <a:pt x="113755" y="188040"/>
                  </a:lnTo>
                  <a:lnTo>
                    <a:pt x="146237" y="158018"/>
                  </a:lnTo>
                  <a:lnTo>
                    <a:pt x="182118" y="130111"/>
                  </a:lnTo>
                  <a:lnTo>
                    <a:pt x="221178" y="104476"/>
                  </a:lnTo>
                  <a:lnTo>
                    <a:pt x="263199" y="81270"/>
                  </a:lnTo>
                  <a:lnTo>
                    <a:pt x="307960" y="60649"/>
                  </a:lnTo>
                  <a:lnTo>
                    <a:pt x="355243" y="42771"/>
                  </a:lnTo>
                  <a:lnTo>
                    <a:pt x="404827" y="27791"/>
                  </a:lnTo>
                  <a:lnTo>
                    <a:pt x="456494" y="15867"/>
                  </a:lnTo>
                  <a:lnTo>
                    <a:pt x="510023" y="7156"/>
                  </a:lnTo>
                  <a:lnTo>
                    <a:pt x="565195" y="1815"/>
                  </a:lnTo>
                  <a:lnTo>
                    <a:pt x="621791" y="0"/>
                  </a:lnTo>
                  <a:lnTo>
                    <a:pt x="621791" y="155448"/>
                  </a:lnTo>
                  <a:lnTo>
                    <a:pt x="565811" y="157234"/>
                  </a:lnTo>
                  <a:lnTo>
                    <a:pt x="511087" y="162497"/>
                  </a:lnTo>
                  <a:lnTo>
                    <a:pt x="457859" y="171097"/>
                  </a:lnTo>
                  <a:lnTo>
                    <a:pt x="406362" y="182891"/>
                  </a:lnTo>
                  <a:lnTo>
                    <a:pt x="356833" y="197738"/>
                  </a:lnTo>
                  <a:lnTo>
                    <a:pt x="309509" y="215495"/>
                  </a:lnTo>
                  <a:lnTo>
                    <a:pt x="264627" y="236021"/>
                  </a:lnTo>
                  <a:lnTo>
                    <a:pt x="222424" y="259175"/>
                  </a:lnTo>
                  <a:lnTo>
                    <a:pt x="183137" y="284814"/>
                  </a:lnTo>
                  <a:lnTo>
                    <a:pt x="147001" y="312796"/>
                  </a:lnTo>
                  <a:lnTo>
                    <a:pt x="114255" y="342980"/>
                  </a:lnTo>
                  <a:lnTo>
                    <a:pt x="85135" y="375225"/>
                  </a:lnTo>
                  <a:lnTo>
                    <a:pt x="59878" y="409388"/>
                  </a:lnTo>
                  <a:lnTo>
                    <a:pt x="38720" y="445327"/>
                  </a:lnTo>
                  <a:lnTo>
                    <a:pt x="21899" y="482902"/>
                  </a:lnTo>
                  <a:lnTo>
                    <a:pt x="9651" y="521970"/>
                  </a:lnTo>
                </a:path>
              </a:pathLst>
            </a:custGeom>
            <a:ln w="198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076944" cy="477469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484120" y="1930906"/>
              <a:ext cx="9707879" cy="483565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1534" y="1799082"/>
              <a:ext cx="1819910" cy="721360"/>
            </a:xfrm>
            <a:custGeom>
              <a:avLst/>
              <a:gdLst/>
              <a:ahLst/>
              <a:cxnLst/>
              <a:rect l="l" t="t" r="r" b="b"/>
              <a:pathLst>
                <a:path w="1819910" h="721360">
                  <a:moveTo>
                    <a:pt x="0" y="360425"/>
                  </a:moveTo>
                  <a:lnTo>
                    <a:pt x="9864" y="307175"/>
                  </a:lnTo>
                  <a:lnTo>
                    <a:pt x="38520" y="256348"/>
                  </a:lnTo>
                  <a:lnTo>
                    <a:pt x="84561" y="208500"/>
                  </a:lnTo>
                  <a:lnTo>
                    <a:pt x="146577" y="164191"/>
                  </a:lnTo>
                  <a:lnTo>
                    <a:pt x="183137" y="143538"/>
                  </a:lnTo>
                  <a:lnTo>
                    <a:pt x="223164" y="123979"/>
                  </a:lnTo>
                  <a:lnTo>
                    <a:pt x="266480" y="105584"/>
                  </a:lnTo>
                  <a:lnTo>
                    <a:pt x="312912" y="88422"/>
                  </a:lnTo>
                  <a:lnTo>
                    <a:pt x="362282" y="72564"/>
                  </a:lnTo>
                  <a:lnTo>
                    <a:pt x="414415" y="58079"/>
                  </a:lnTo>
                  <a:lnTo>
                    <a:pt x="469135" y="45036"/>
                  </a:lnTo>
                  <a:lnTo>
                    <a:pt x="526265" y="33506"/>
                  </a:lnTo>
                  <a:lnTo>
                    <a:pt x="585631" y="23559"/>
                  </a:lnTo>
                  <a:lnTo>
                    <a:pt x="647056" y="15264"/>
                  </a:lnTo>
                  <a:lnTo>
                    <a:pt x="710364" y="8690"/>
                  </a:lnTo>
                  <a:lnTo>
                    <a:pt x="775379" y="3909"/>
                  </a:lnTo>
                  <a:lnTo>
                    <a:pt x="841925" y="988"/>
                  </a:lnTo>
                  <a:lnTo>
                    <a:pt x="909828" y="0"/>
                  </a:lnTo>
                  <a:lnTo>
                    <a:pt x="977736" y="988"/>
                  </a:lnTo>
                  <a:lnTo>
                    <a:pt x="1044288" y="3909"/>
                  </a:lnTo>
                  <a:lnTo>
                    <a:pt x="1109307" y="8690"/>
                  </a:lnTo>
                  <a:lnTo>
                    <a:pt x="1172618" y="15264"/>
                  </a:lnTo>
                  <a:lnTo>
                    <a:pt x="1234045" y="23559"/>
                  </a:lnTo>
                  <a:lnTo>
                    <a:pt x="1293412" y="33506"/>
                  </a:lnTo>
                  <a:lnTo>
                    <a:pt x="1350543" y="45036"/>
                  </a:lnTo>
                  <a:lnTo>
                    <a:pt x="1405263" y="58079"/>
                  </a:lnTo>
                  <a:lnTo>
                    <a:pt x="1457395" y="72564"/>
                  </a:lnTo>
                  <a:lnTo>
                    <a:pt x="1506764" y="88422"/>
                  </a:lnTo>
                  <a:lnTo>
                    <a:pt x="1553194" y="105584"/>
                  </a:lnTo>
                  <a:lnTo>
                    <a:pt x="1596509" y="123979"/>
                  </a:lnTo>
                  <a:lnTo>
                    <a:pt x="1636533" y="143538"/>
                  </a:lnTo>
                  <a:lnTo>
                    <a:pt x="1673090" y="164191"/>
                  </a:lnTo>
                  <a:lnTo>
                    <a:pt x="1706006" y="185868"/>
                  </a:lnTo>
                  <a:lnTo>
                    <a:pt x="1760206" y="232016"/>
                  </a:lnTo>
                  <a:lnTo>
                    <a:pt x="1797726" y="281424"/>
                  </a:lnTo>
                  <a:lnTo>
                    <a:pt x="1817160" y="333533"/>
                  </a:lnTo>
                  <a:lnTo>
                    <a:pt x="1819656" y="360425"/>
                  </a:lnTo>
                  <a:lnTo>
                    <a:pt x="1817160" y="387318"/>
                  </a:lnTo>
                  <a:lnTo>
                    <a:pt x="1797726" y="439427"/>
                  </a:lnTo>
                  <a:lnTo>
                    <a:pt x="1760206" y="488835"/>
                  </a:lnTo>
                  <a:lnTo>
                    <a:pt x="1706006" y="534983"/>
                  </a:lnTo>
                  <a:lnTo>
                    <a:pt x="1673090" y="556660"/>
                  </a:lnTo>
                  <a:lnTo>
                    <a:pt x="1636533" y="577313"/>
                  </a:lnTo>
                  <a:lnTo>
                    <a:pt x="1596509" y="596872"/>
                  </a:lnTo>
                  <a:lnTo>
                    <a:pt x="1553194" y="615267"/>
                  </a:lnTo>
                  <a:lnTo>
                    <a:pt x="1506764" y="632429"/>
                  </a:lnTo>
                  <a:lnTo>
                    <a:pt x="1457395" y="648287"/>
                  </a:lnTo>
                  <a:lnTo>
                    <a:pt x="1405263" y="662772"/>
                  </a:lnTo>
                  <a:lnTo>
                    <a:pt x="1350543" y="675815"/>
                  </a:lnTo>
                  <a:lnTo>
                    <a:pt x="1293412" y="687345"/>
                  </a:lnTo>
                  <a:lnTo>
                    <a:pt x="1234045" y="697292"/>
                  </a:lnTo>
                  <a:lnTo>
                    <a:pt x="1172618" y="705587"/>
                  </a:lnTo>
                  <a:lnTo>
                    <a:pt x="1109307" y="712161"/>
                  </a:lnTo>
                  <a:lnTo>
                    <a:pt x="1044288" y="716942"/>
                  </a:lnTo>
                  <a:lnTo>
                    <a:pt x="977736" y="719863"/>
                  </a:lnTo>
                  <a:lnTo>
                    <a:pt x="909828" y="720851"/>
                  </a:lnTo>
                  <a:lnTo>
                    <a:pt x="841925" y="719863"/>
                  </a:lnTo>
                  <a:lnTo>
                    <a:pt x="775379" y="716942"/>
                  </a:lnTo>
                  <a:lnTo>
                    <a:pt x="710364" y="712161"/>
                  </a:lnTo>
                  <a:lnTo>
                    <a:pt x="647056" y="705587"/>
                  </a:lnTo>
                  <a:lnTo>
                    <a:pt x="585631" y="697292"/>
                  </a:lnTo>
                  <a:lnTo>
                    <a:pt x="526265" y="687345"/>
                  </a:lnTo>
                  <a:lnTo>
                    <a:pt x="469135" y="675815"/>
                  </a:lnTo>
                  <a:lnTo>
                    <a:pt x="414415" y="662772"/>
                  </a:lnTo>
                  <a:lnTo>
                    <a:pt x="362282" y="648287"/>
                  </a:lnTo>
                  <a:lnTo>
                    <a:pt x="312912" y="632429"/>
                  </a:lnTo>
                  <a:lnTo>
                    <a:pt x="266480" y="615267"/>
                  </a:lnTo>
                  <a:lnTo>
                    <a:pt x="223164" y="596872"/>
                  </a:lnTo>
                  <a:lnTo>
                    <a:pt x="183137" y="577313"/>
                  </a:lnTo>
                  <a:lnTo>
                    <a:pt x="146577" y="556660"/>
                  </a:lnTo>
                  <a:lnTo>
                    <a:pt x="113660" y="534983"/>
                  </a:lnTo>
                  <a:lnTo>
                    <a:pt x="59455" y="488835"/>
                  </a:lnTo>
                  <a:lnTo>
                    <a:pt x="21931" y="439427"/>
                  </a:lnTo>
                  <a:lnTo>
                    <a:pt x="2495" y="387318"/>
                  </a:lnTo>
                  <a:lnTo>
                    <a:pt x="0" y="360425"/>
                  </a:lnTo>
                  <a:close/>
                </a:path>
              </a:pathLst>
            </a:custGeom>
            <a:ln w="19812">
              <a:solidFill>
                <a:srgbClr val="AF76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575560" y="1235951"/>
              <a:ext cx="6542532" cy="73305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535935" y="1219212"/>
              <a:ext cx="5786627" cy="829043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621279" y="1255775"/>
              <a:ext cx="6455664" cy="64617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621279" y="1255775"/>
            <a:ext cx="6456045" cy="646430"/>
          </a:xfrm>
          <a:prstGeom prst="rect">
            <a:avLst/>
          </a:prstGeom>
          <a:ln w="12192">
            <a:solidFill>
              <a:srgbClr val="A4634E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10"/>
              </a:spcBef>
            </a:pP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Sol </a:t>
            </a:r>
            <a:r>
              <a:rPr sz="1800" spc="-10" dirty="0">
                <a:solidFill>
                  <a:srgbClr val="FFFFFF"/>
                </a:solidFill>
                <a:latin typeface="Trebuchet MS"/>
                <a:cs typeface="Trebuchet MS"/>
              </a:rPr>
              <a:t>tarafta </a:t>
            </a: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bulunan menüden Soru Bankasına</a:t>
            </a:r>
            <a:r>
              <a:rPr sz="18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girerek</a:t>
            </a:r>
            <a:endParaRPr sz="1800">
              <a:latin typeface="Trebuchet MS"/>
              <a:cs typeface="Trebuchet MS"/>
            </a:endParaRPr>
          </a:p>
          <a:p>
            <a:pPr marL="90805">
              <a:lnSpc>
                <a:spcPct val="100000"/>
              </a:lnSpc>
            </a:pP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kendinize ait tüm soruları</a:t>
            </a:r>
            <a:r>
              <a:rPr sz="18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görebilirsiniz.</a:t>
            </a:r>
            <a:endParaRPr sz="1800">
              <a:latin typeface="Trebuchet MS"/>
              <a:cs typeface="Trebuchet MS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132076" y="1260347"/>
            <a:ext cx="9246235" cy="2496820"/>
            <a:chOff x="2132076" y="1260347"/>
            <a:chExt cx="9246235" cy="2496820"/>
          </a:xfrm>
        </p:grpSpPr>
        <p:sp>
          <p:nvSpPr>
            <p:cNvPr id="11" name="object 11"/>
            <p:cNvSpPr/>
            <p:nvPr/>
          </p:nvSpPr>
          <p:spPr>
            <a:xfrm>
              <a:off x="2141982" y="1592071"/>
              <a:ext cx="291465" cy="421005"/>
            </a:xfrm>
            <a:custGeom>
              <a:avLst/>
              <a:gdLst/>
              <a:ahLst/>
              <a:cxnLst/>
              <a:rect l="l" t="t" r="r" b="b"/>
              <a:pathLst>
                <a:path w="291464" h="421005">
                  <a:moveTo>
                    <a:pt x="291084" y="0"/>
                  </a:moveTo>
                  <a:lnTo>
                    <a:pt x="287828" y="48146"/>
                  </a:lnTo>
                  <a:lnTo>
                    <a:pt x="278342" y="94310"/>
                  </a:lnTo>
                  <a:lnTo>
                    <a:pt x="263045" y="137893"/>
                  </a:lnTo>
                  <a:lnTo>
                    <a:pt x="242357" y="178297"/>
                  </a:lnTo>
                  <a:lnTo>
                    <a:pt x="216700" y="214922"/>
                  </a:lnTo>
                  <a:lnTo>
                    <a:pt x="186492" y="247170"/>
                  </a:lnTo>
                  <a:lnTo>
                    <a:pt x="152154" y="274441"/>
                  </a:lnTo>
                  <a:lnTo>
                    <a:pt x="114107" y="296136"/>
                  </a:lnTo>
                  <a:lnTo>
                    <a:pt x="72770" y="311657"/>
                  </a:lnTo>
                  <a:lnTo>
                    <a:pt x="72770" y="275336"/>
                  </a:lnTo>
                  <a:lnTo>
                    <a:pt x="0" y="358266"/>
                  </a:lnTo>
                  <a:lnTo>
                    <a:pt x="72770" y="420877"/>
                  </a:lnTo>
                  <a:lnTo>
                    <a:pt x="72770" y="384428"/>
                  </a:lnTo>
                  <a:lnTo>
                    <a:pt x="114107" y="368907"/>
                  </a:lnTo>
                  <a:lnTo>
                    <a:pt x="152154" y="347212"/>
                  </a:lnTo>
                  <a:lnTo>
                    <a:pt x="186492" y="319941"/>
                  </a:lnTo>
                  <a:lnTo>
                    <a:pt x="216700" y="287693"/>
                  </a:lnTo>
                  <a:lnTo>
                    <a:pt x="242357" y="251068"/>
                  </a:lnTo>
                  <a:lnTo>
                    <a:pt x="263045" y="210664"/>
                  </a:lnTo>
                  <a:lnTo>
                    <a:pt x="278342" y="167081"/>
                  </a:lnTo>
                  <a:lnTo>
                    <a:pt x="287828" y="120917"/>
                  </a:lnTo>
                  <a:lnTo>
                    <a:pt x="291084" y="72770"/>
                  </a:lnTo>
                  <a:lnTo>
                    <a:pt x="291084" y="0"/>
                  </a:lnTo>
                  <a:close/>
                </a:path>
              </a:pathLst>
            </a:custGeom>
            <a:solidFill>
              <a:srgbClr val="EFA1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141982" y="1270253"/>
              <a:ext cx="291465" cy="358775"/>
            </a:xfrm>
            <a:custGeom>
              <a:avLst/>
              <a:gdLst/>
              <a:ahLst/>
              <a:cxnLst/>
              <a:rect l="l" t="t" r="r" b="b"/>
              <a:pathLst>
                <a:path w="291464" h="358775">
                  <a:moveTo>
                    <a:pt x="0" y="0"/>
                  </a:moveTo>
                  <a:lnTo>
                    <a:pt x="0" y="72771"/>
                  </a:lnTo>
                  <a:lnTo>
                    <a:pt x="43631" y="76372"/>
                  </a:lnTo>
                  <a:lnTo>
                    <a:pt x="85340" y="86844"/>
                  </a:lnTo>
                  <a:lnTo>
                    <a:pt x="124622" y="103690"/>
                  </a:lnTo>
                  <a:lnTo>
                    <a:pt x="160970" y="126411"/>
                  </a:lnTo>
                  <a:lnTo>
                    <a:pt x="193881" y="154511"/>
                  </a:lnTo>
                  <a:lnTo>
                    <a:pt x="222848" y="187491"/>
                  </a:lnTo>
                  <a:lnTo>
                    <a:pt x="247366" y="224854"/>
                  </a:lnTo>
                  <a:lnTo>
                    <a:pt x="266931" y="266103"/>
                  </a:lnTo>
                  <a:lnTo>
                    <a:pt x="281037" y="310740"/>
                  </a:lnTo>
                  <a:lnTo>
                    <a:pt x="289179" y="358267"/>
                  </a:lnTo>
                  <a:lnTo>
                    <a:pt x="290904" y="310604"/>
                  </a:lnTo>
                  <a:lnTo>
                    <a:pt x="286438" y="264344"/>
                  </a:lnTo>
                  <a:lnTo>
                    <a:pt x="276175" y="220036"/>
                  </a:lnTo>
                  <a:lnTo>
                    <a:pt x="260513" y="178232"/>
                  </a:lnTo>
                  <a:lnTo>
                    <a:pt x="239845" y="139483"/>
                  </a:lnTo>
                  <a:lnTo>
                    <a:pt x="214568" y="104342"/>
                  </a:lnTo>
                  <a:lnTo>
                    <a:pt x="185078" y="73358"/>
                  </a:lnTo>
                  <a:lnTo>
                    <a:pt x="151770" y="47084"/>
                  </a:lnTo>
                  <a:lnTo>
                    <a:pt x="115039" y="26071"/>
                  </a:lnTo>
                  <a:lnTo>
                    <a:pt x="75281" y="10869"/>
                  </a:lnTo>
                  <a:lnTo>
                    <a:pt x="32893" y="2032"/>
                  </a:lnTo>
                  <a:lnTo>
                    <a:pt x="16494" y="4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182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141982" y="1270253"/>
              <a:ext cx="291465" cy="742950"/>
            </a:xfrm>
            <a:custGeom>
              <a:avLst/>
              <a:gdLst/>
              <a:ahLst/>
              <a:cxnLst/>
              <a:rect l="l" t="t" r="r" b="b"/>
              <a:pathLst>
                <a:path w="291464" h="742950">
                  <a:moveTo>
                    <a:pt x="291084" y="321818"/>
                  </a:moveTo>
                  <a:lnTo>
                    <a:pt x="287828" y="369964"/>
                  </a:lnTo>
                  <a:lnTo>
                    <a:pt x="278342" y="416128"/>
                  </a:lnTo>
                  <a:lnTo>
                    <a:pt x="263045" y="459711"/>
                  </a:lnTo>
                  <a:lnTo>
                    <a:pt x="242357" y="500115"/>
                  </a:lnTo>
                  <a:lnTo>
                    <a:pt x="216700" y="536740"/>
                  </a:lnTo>
                  <a:lnTo>
                    <a:pt x="186492" y="568988"/>
                  </a:lnTo>
                  <a:lnTo>
                    <a:pt x="152154" y="596259"/>
                  </a:lnTo>
                  <a:lnTo>
                    <a:pt x="114107" y="617954"/>
                  </a:lnTo>
                  <a:lnTo>
                    <a:pt x="72770" y="633476"/>
                  </a:lnTo>
                  <a:lnTo>
                    <a:pt x="72770" y="597154"/>
                  </a:lnTo>
                  <a:lnTo>
                    <a:pt x="0" y="680085"/>
                  </a:lnTo>
                  <a:lnTo>
                    <a:pt x="72770" y="742696"/>
                  </a:lnTo>
                  <a:lnTo>
                    <a:pt x="72770" y="706247"/>
                  </a:lnTo>
                  <a:lnTo>
                    <a:pt x="114107" y="690725"/>
                  </a:lnTo>
                  <a:lnTo>
                    <a:pt x="152154" y="669030"/>
                  </a:lnTo>
                  <a:lnTo>
                    <a:pt x="186492" y="641759"/>
                  </a:lnTo>
                  <a:lnTo>
                    <a:pt x="216700" y="609511"/>
                  </a:lnTo>
                  <a:lnTo>
                    <a:pt x="242357" y="572886"/>
                  </a:lnTo>
                  <a:lnTo>
                    <a:pt x="263045" y="532482"/>
                  </a:lnTo>
                  <a:lnTo>
                    <a:pt x="278342" y="488899"/>
                  </a:lnTo>
                  <a:lnTo>
                    <a:pt x="287828" y="442735"/>
                  </a:lnTo>
                  <a:lnTo>
                    <a:pt x="291084" y="394588"/>
                  </a:lnTo>
                  <a:lnTo>
                    <a:pt x="291084" y="321818"/>
                  </a:lnTo>
                  <a:lnTo>
                    <a:pt x="287274" y="269632"/>
                  </a:lnTo>
                  <a:lnTo>
                    <a:pt x="276246" y="220122"/>
                  </a:lnTo>
                  <a:lnTo>
                    <a:pt x="258597" y="173951"/>
                  </a:lnTo>
                  <a:lnTo>
                    <a:pt x="234927" y="131783"/>
                  </a:lnTo>
                  <a:lnTo>
                    <a:pt x="205835" y="94281"/>
                  </a:lnTo>
                  <a:lnTo>
                    <a:pt x="171919" y="62110"/>
                  </a:lnTo>
                  <a:lnTo>
                    <a:pt x="133779" y="35932"/>
                  </a:lnTo>
                  <a:lnTo>
                    <a:pt x="92013" y="16412"/>
                  </a:lnTo>
                  <a:lnTo>
                    <a:pt x="47220" y="4213"/>
                  </a:lnTo>
                  <a:lnTo>
                    <a:pt x="0" y="0"/>
                  </a:lnTo>
                  <a:lnTo>
                    <a:pt x="0" y="72771"/>
                  </a:lnTo>
                  <a:lnTo>
                    <a:pt x="43631" y="76372"/>
                  </a:lnTo>
                  <a:lnTo>
                    <a:pt x="85340" y="86844"/>
                  </a:lnTo>
                  <a:lnTo>
                    <a:pt x="124622" y="103690"/>
                  </a:lnTo>
                  <a:lnTo>
                    <a:pt x="160970" y="126411"/>
                  </a:lnTo>
                  <a:lnTo>
                    <a:pt x="193881" y="154511"/>
                  </a:lnTo>
                  <a:lnTo>
                    <a:pt x="222848" y="187491"/>
                  </a:lnTo>
                  <a:lnTo>
                    <a:pt x="247366" y="224854"/>
                  </a:lnTo>
                  <a:lnTo>
                    <a:pt x="266931" y="266103"/>
                  </a:lnTo>
                  <a:lnTo>
                    <a:pt x="281037" y="310740"/>
                  </a:lnTo>
                  <a:lnTo>
                    <a:pt x="289179" y="358267"/>
                  </a:lnTo>
                </a:path>
              </a:pathLst>
            </a:custGeom>
            <a:ln w="19812">
              <a:solidFill>
                <a:srgbClr val="AF76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675376" y="3386327"/>
              <a:ext cx="5702808" cy="37033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5675376" y="3386328"/>
            <a:ext cx="5702935" cy="370840"/>
          </a:xfrm>
          <a:prstGeom prst="rect">
            <a:avLst/>
          </a:prstGeom>
          <a:ln w="12192">
            <a:solidFill>
              <a:srgbClr val="EFA12D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25"/>
              </a:spcBef>
            </a:pPr>
            <a:r>
              <a:rPr sz="1800" dirty="0">
                <a:latin typeface="Trebuchet MS"/>
                <a:cs typeface="Trebuchet MS"/>
              </a:rPr>
              <a:t>Tüm </a:t>
            </a:r>
            <a:r>
              <a:rPr sz="1800" spc="-5" dirty="0">
                <a:latin typeface="Trebuchet MS"/>
                <a:cs typeface="Trebuchet MS"/>
              </a:rPr>
              <a:t>sorularınızı tiplerine göre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filtreleyebilirsiniz.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23234" y="2853893"/>
            <a:ext cx="335534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67560" algn="l"/>
              </a:tabLst>
            </a:pPr>
            <a:r>
              <a:rPr sz="3600" spc="-450" dirty="0">
                <a:solidFill>
                  <a:srgbClr val="EFA12D"/>
                </a:solidFill>
              </a:rPr>
              <a:t>T</a:t>
            </a:r>
            <a:r>
              <a:rPr sz="3600" spc="-5" dirty="0">
                <a:solidFill>
                  <a:srgbClr val="EFA12D"/>
                </a:solidFill>
              </a:rPr>
              <a:t>eşekkü</a:t>
            </a:r>
            <a:r>
              <a:rPr sz="3600" dirty="0">
                <a:solidFill>
                  <a:srgbClr val="EFA12D"/>
                </a:solidFill>
              </a:rPr>
              <a:t>r	E</a:t>
            </a:r>
            <a:r>
              <a:rPr sz="3600" spc="-10" dirty="0">
                <a:solidFill>
                  <a:srgbClr val="EFA12D"/>
                </a:solidFill>
              </a:rPr>
              <a:t>d</a:t>
            </a:r>
            <a:r>
              <a:rPr sz="3600" spc="-5" dirty="0">
                <a:solidFill>
                  <a:srgbClr val="EFA12D"/>
                </a:solidFill>
              </a:rPr>
              <a:t>er</a:t>
            </a:r>
            <a:r>
              <a:rPr sz="3600" spc="5" dirty="0">
                <a:solidFill>
                  <a:srgbClr val="EFA12D"/>
                </a:solidFill>
              </a:rPr>
              <a:t>i</a:t>
            </a:r>
            <a:r>
              <a:rPr sz="3600" dirty="0">
                <a:solidFill>
                  <a:srgbClr val="EFA12D"/>
                </a:solidFill>
              </a:rPr>
              <a:t>z</a:t>
            </a:r>
            <a:endParaRPr sz="3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094"/>
            <a:ext cx="12192000" cy="68519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19600" y="2165621"/>
            <a:ext cx="4191000" cy="230832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810"/>
              </a:lnSpc>
            </a:pPr>
            <a:r>
              <a:rPr lang="tr-TR" sz="1600" spc="-5" dirty="0">
                <a:latin typeface="Trebuchet MS"/>
                <a:cs typeface="Trebuchet MS"/>
              </a:rPr>
              <a:t>Tüm konularınız bu alanda listelenmektedir.</a:t>
            </a:r>
            <a:endParaRPr sz="1600" dirty="0">
              <a:latin typeface="Trebuchet MS"/>
              <a:cs typeface="Trebuchet MS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024190" y="2532887"/>
            <a:ext cx="7284720" cy="1568196"/>
            <a:chOff x="2065782" y="2550413"/>
            <a:chExt cx="7284720" cy="1568196"/>
          </a:xfrm>
        </p:grpSpPr>
        <p:sp>
          <p:nvSpPr>
            <p:cNvPr id="5" name="object 5"/>
            <p:cNvSpPr/>
            <p:nvPr/>
          </p:nvSpPr>
          <p:spPr>
            <a:xfrm>
              <a:off x="6101334" y="2550413"/>
              <a:ext cx="180340" cy="363220"/>
            </a:xfrm>
            <a:custGeom>
              <a:avLst/>
              <a:gdLst/>
              <a:ahLst/>
              <a:cxnLst/>
              <a:rect l="l" t="t" r="r" b="b"/>
              <a:pathLst>
                <a:path w="180339" h="363219">
                  <a:moveTo>
                    <a:pt x="134874" y="0"/>
                  </a:moveTo>
                  <a:lnTo>
                    <a:pt x="44957" y="0"/>
                  </a:lnTo>
                  <a:lnTo>
                    <a:pt x="44957" y="272796"/>
                  </a:lnTo>
                  <a:lnTo>
                    <a:pt x="0" y="272796"/>
                  </a:lnTo>
                  <a:lnTo>
                    <a:pt x="89915" y="362712"/>
                  </a:lnTo>
                  <a:lnTo>
                    <a:pt x="179831" y="272796"/>
                  </a:lnTo>
                  <a:lnTo>
                    <a:pt x="134874" y="272796"/>
                  </a:lnTo>
                  <a:lnTo>
                    <a:pt x="13487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101334" y="2550413"/>
              <a:ext cx="180340" cy="363220"/>
            </a:xfrm>
            <a:custGeom>
              <a:avLst/>
              <a:gdLst/>
              <a:ahLst/>
              <a:cxnLst/>
              <a:rect l="l" t="t" r="r" b="b"/>
              <a:pathLst>
                <a:path w="180339" h="363219">
                  <a:moveTo>
                    <a:pt x="0" y="272796"/>
                  </a:moveTo>
                  <a:lnTo>
                    <a:pt x="44957" y="272796"/>
                  </a:lnTo>
                  <a:lnTo>
                    <a:pt x="44957" y="0"/>
                  </a:lnTo>
                  <a:lnTo>
                    <a:pt x="134874" y="0"/>
                  </a:lnTo>
                  <a:lnTo>
                    <a:pt x="134874" y="272796"/>
                  </a:lnTo>
                  <a:lnTo>
                    <a:pt x="179831" y="272796"/>
                  </a:lnTo>
                  <a:lnTo>
                    <a:pt x="89915" y="362712"/>
                  </a:lnTo>
                  <a:lnTo>
                    <a:pt x="0" y="272796"/>
                  </a:lnTo>
                  <a:close/>
                </a:path>
              </a:pathLst>
            </a:custGeom>
            <a:ln w="1981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228582" y="3611117"/>
              <a:ext cx="121920" cy="273050"/>
            </a:xfrm>
            <a:custGeom>
              <a:avLst/>
              <a:gdLst/>
              <a:ahLst/>
              <a:cxnLst/>
              <a:rect l="l" t="t" r="r" b="b"/>
              <a:pathLst>
                <a:path w="121920" h="273050">
                  <a:moveTo>
                    <a:pt x="60960" y="0"/>
                  </a:moveTo>
                  <a:lnTo>
                    <a:pt x="0" y="60959"/>
                  </a:lnTo>
                  <a:lnTo>
                    <a:pt x="30479" y="60959"/>
                  </a:lnTo>
                  <a:lnTo>
                    <a:pt x="30479" y="272795"/>
                  </a:lnTo>
                  <a:lnTo>
                    <a:pt x="91440" y="272795"/>
                  </a:lnTo>
                  <a:lnTo>
                    <a:pt x="91440" y="60959"/>
                  </a:lnTo>
                  <a:lnTo>
                    <a:pt x="121920" y="60959"/>
                  </a:lnTo>
                  <a:lnTo>
                    <a:pt x="6096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228582" y="3611117"/>
              <a:ext cx="121920" cy="273050"/>
            </a:xfrm>
            <a:custGeom>
              <a:avLst/>
              <a:gdLst/>
              <a:ahLst/>
              <a:cxnLst/>
              <a:rect l="l" t="t" r="r" b="b"/>
              <a:pathLst>
                <a:path w="121920" h="273050">
                  <a:moveTo>
                    <a:pt x="0" y="60959"/>
                  </a:moveTo>
                  <a:lnTo>
                    <a:pt x="30479" y="60959"/>
                  </a:lnTo>
                  <a:lnTo>
                    <a:pt x="30479" y="272795"/>
                  </a:lnTo>
                  <a:lnTo>
                    <a:pt x="91440" y="272795"/>
                  </a:lnTo>
                  <a:lnTo>
                    <a:pt x="91440" y="60959"/>
                  </a:lnTo>
                  <a:lnTo>
                    <a:pt x="121920" y="60959"/>
                  </a:lnTo>
                  <a:lnTo>
                    <a:pt x="60960" y="0"/>
                  </a:lnTo>
                  <a:lnTo>
                    <a:pt x="0" y="60959"/>
                  </a:lnTo>
                  <a:close/>
                </a:path>
              </a:pathLst>
            </a:custGeom>
            <a:ln w="19812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065782" y="3524249"/>
              <a:ext cx="207645" cy="594360"/>
            </a:xfrm>
            <a:custGeom>
              <a:avLst/>
              <a:gdLst/>
              <a:ahLst/>
              <a:cxnLst/>
              <a:rect l="l" t="t" r="r" b="b"/>
              <a:pathLst>
                <a:path w="207644" h="594360">
                  <a:moveTo>
                    <a:pt x="81280" y="0"/>
                  </a:moveTo>
                  <a:lnTo>
                    <a:pt x="0" y="107061"/>
                  </a:lnTo>
                  <a:lnTo>
                    <a:pt x="72898" y="230631"/>
                  </a:lnTo>
                  <a:lnTo>
                    <a:pt x="48132" y="267081"/>
                  </a:lnTo>
                  <a:lnTo>
                    <a:pt x="117220" y="384937"/>
                  </a:lnTo>
                  <a:lnTo>
                    <a:pt x="96012" y="410463"/>
                  </a:lnTo>
                  <a:lnTo>
                    <a:pt x="207263" y="594360"/>
                  </a:lnTo>
                  <a:lnTo>
                    <a:pt x="141731" y="354330"/>
                  </a:lnTo>
                  <a:lnTo>
                    <a:pt x="159004" y="330454"/>
                  </a:lnTo>
                  <a:lnTo>
                    <a:pt x="106044" y="187070"/>
                  </a:lnTo>
                  <a:lnTo>
                    <a:pt x="123443" y="167258"/>
                  </a:lnTo>
                  <a:lnTo>
                    <a:pt x="81280" y="0"/>
                  </a:lnTo>
                  <a:close/>
                </a:path>
              </a:pathLst>
            </a:custGeom>
            <a:solidFill>
              <a:srgbClr val="EFA1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065782" y="3524249"/>
              <a:ext cx="207645" cy="594360"/>
            </a:xfrm>
            <a:custGeom>
              <a:avLst/>
              <a:gdLst/>
              <a:ahLst/>
              <a:cxnLst/>
              <a:rect l="l" t="t" r="r" b="b"/>
              <a:pathLst>
                <a:path w="207644" h="594360">
                  <a:moveTo>
                    <a:pt x="81280" y="0"/>
                  </a:moveTo>
                  <a:lnTo>
                    <a:pt x="123443" y="167258"/>
                  </a:lnTo>
                  <a:lnTo>
                    <a:pt x="106044" y="187070"/>
                  </a:lnTo>
                  <a:lnTo>
                    <a:pt x="159004" y="330454"/>
                  </a:lnTo>
                  <a:lnTo>
                    <a:pt x="141731" y="354330"/>
                  </a:lnTo>
                  <a:lnTo>
                    <a:pt x="207263" y="594360"/>
                  </a:lnTo>
                  <a:lnTo>
                    <a:pt x="96012" y="410463"/>
                  </a:lnTo>
                  <a:lnTo>
                    <a:pt x="117220" y="384937"/>
                  </a:lnTo>
                  <a:lnTo>
                    <a:pt x="48132" y="267081"/>
                  </a:lnTo>
                  <a:lnTo>
                    <a:pt x="72898" y="230631"/>
                  </a:lnTo>
                  <a:lnTo>
                    <a:pt x="0" y="107061"/>
                  </a:lnTo>
                  <a:lnTo>
                    <a:pt x="81280" y="0"/>
                  </a:lnTo>
                  <a:close/>
                </a:path>
              </a:pathLst>
            </a:custGeom>
            <a:ln w="19811">
              <a:solidFill>
                <a:srgbClr val="AF76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7861172" y="3935603"/>
            <a:ext cx="2781300" cy="21336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595"/>
              </a:lnSpc>
            </a:pPr>
            <a:r>
              <a:rPr sz="1400" spc="-5" dirty="0">
                <a:latin typeface="Trebuchet MS"/>
                <a:cs typeface="Trebuchet MS"/>
              </a:rPr>
              <a:t>Derslerinize ait belirtke</a:t>
            </a:r>
            <a:r>
              <a:rPr sz="1400" spc="-30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tablonuza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301608" y="4148963"/>
            <a:ext cx="1864360" cy="20764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595"/>
              </a:lnSpc>
            </a:pPr>
            <a:r>
              <a:rPr sz="1400" spc="-5" dirty="0">
                <a:latin typeface="Trebuchet MS"/>
                <a:cs typeface="Trebuchet MS"/>
              </a:rPr>
              <a:t>buradan</a:t>
            </a:r>
            <a:r>
              <a:rPr sz="1400" spc="-45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ulaşabilirsiniz.</a:t>
            </a:r>
            <a:endParaRPr sz="1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47800" y="2057400"/>
            <a:ext cx="7993380" cy="25058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5400" spc="-5" dirty="0">
                <a:solidFill>
                  <a:srgbClr val="EFA12D"/>
                </a:solidFill>
                <a:latin typeface="Trebuchet MS"/>
                <a:cs typeface="Trebuchet MS"/>
              </a:rPr>
              <a:t>Soru</a:t>
            </a:r>
            <a:r>
              <a:rPr sz="5400" dirty="0">
                <a:solidFill>
                  <a:srgbClr val="EFA12D"/>
                </a:solidFill>
                <a:latin typeface="Trebuchet MS"/>
                <a:cs typeface="Trebuchet MS"/>
              </a:rPr>
              <a:t> </a:t>
            </a:r>
            <a:r>
              <a:rPr sz="5400" spc="-10" dirty="0">
                <a:solidFill>
                  <a:srgbClr val="EFA12D"/>
                </a:solidFill>
                <a:latin typeface="Trebuchet MS"/>
                <a:cs typeface="Trebuchet MS"/>
              </a:rPr>
              <a:t>çeşitleri</a:t>
            </a:r>
            <a:endParaRPr sz="5400" dirty="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5400" dirty="0">
                <a:solidFill>
                  <a:srgbClr val="EFA12D"/>
                </a:solidFill>
                <a:latin typeface="Trebuchet MS"/>
                <a:cs typeface="Trebuchet MS"/>
              </a:rPr>
              <a:t>ve</a:t>
            </a:r>
            <a:endParaRPr sz="5400" dirty="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r>
              <a:rPr sz="5400" b="1" spc="-5" dirty="0">
                <a:solidFill>
                  <a:srgbClr val="EFA12D"/>
                </a:solidFill>
                <a:latin typeface="Trebuchet MS"/>
                <a:cs typeface="Trebuchet MS"/>
              </a:rPr>
              <a:t>KEY</a:t>
            </a:r>
            <a:r>
              <a:rPr sz="5400" spc="-5" dirty="0">
                <a:latin typeface="Trebuchet MS"/>
                <a:cs typeface="Trebuchet MS"/>
              </a:rPr>
              <a:t>PS </a:t>
            </a:r>
            <a:r>
              <a:rPr sz="5400" spc="-5" dirty="0">
                <a:solidFill>
                  <a:srgbClr val="EFA12D"/>
                </a:solidFill>
                <a:latin typeface="Trebuchet MS"/>
                <a:cs typeface="Trebuchet MS"/>
              </a:rPr>
              <a:t>‘te </a:t>
            </a:r>
            <a:r>
              <a:rPr sz="5400" dirty="0">
                <a:solidFill>
                  <a:srgbClr val="EFA12D"/>
                </a:solidFill>
                <a:latin typeface="Trebuchet MS"/>
                <a:cs typeface="Trebuchet MS"/>
              </a:rPr>
              <a:t>soru</a:t>
            </a:r>
            <a:r>
              <a:rPr sz="5400" spc="-75" dirty="0">
                <a:solidFill>
                  <a:srgbClr val="EFA12D"/>
                </a:solidFill>
                <a:latin typeface="Trebuchet MS"/>
                <a:cs typeface="Trebuchet MS"/>
              </a:rPr>
              <a:t> </a:t>
            </a:r>
            <a:r>
              <a:rPr sz="5400" dirty="0">
                <a:solidFill>
                  <a:srgbClr val="EFA12D"/>
                </a:solidFill>
                <a:latin typeface="Trebuchet MS"/>
                <a:cs typeface="Trebuchet MS"/>
              </a:rPr>
              <a:t>oluşturma</a:t>
            </a:r>
            <a:endParaRPr sz="54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7998"/>
            <a:chOff x="0" y="0"/>
            <a:chExt cx="12192000" cy="6857998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12192000" cy="685799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533644" y="2342388"/>
              <a:ext cx="2959607" cy="448665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676144" y="2540507"/>
              <a:ext cx="2871216" cy="297637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209800" y="725171"/>
              <a:ext cx="8073390" cy="79554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682496" y="907741"/>
            <a:ext cx="9127998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01370" marR="5080">
              <a:lnSpc>
                <a:spcPct val="100000"/>
              </a:lnSpc>
              <a:spcBef>
                <a:spcPts val="100"/>
              </a:spcBef>
              <a:tabLst>
                <a:tab pos="6954520" algn="l"/>
              </a:tabLst>
            </a:pPr>
            <a:r>
              <a:rPr sz="2000" spc="-75" dirty="0" err="1"/>
              <a:t>K</a:t>
            </a:r>
            <a:r>
              <a:rPr sz="2000" dirty="0" err="1"/>
              <a:t>o</a:t>
            </a:r>
            <a:r>
              <a:rPr sz="2000" spc="-10" dirty="0" err="1"/>
              <a:t>n</a:t>
            </a:r>
            <a:r>
              <a:rPr sz="2000" spc="-5" dirty="0" err="1"/>
              <a:t>u</a:t>
            </a:r>
            <a:r>
              <a:rPr sz="2000" dirty="0"/>
              <a:t>,</a:t>
            </a:r>
            <a:r>
              <a:rPr sz="2000" spc="-125" dirty="0"/>
              <a:t> </a:t>
            </a:r>
            <a:r>
              <a:rPr sz="2000" dirty="0"/>
              <a:t>Alt </a:t>
            </a:r>
            <a:r>
              <a:rPr sz="2000" spc="-5" dirty="0" err="1"/>
              <a:t>kon</a:t>
            </a:r>
            <a:r>
              <a:rPr sz="2000" dirty="0" err="1"/>
              <a:t>u</a:t>
            </a:r>
            <a:r>
              <a:rPr lang="tr-TR" sz="2000" dirty="0"/>
              <a:t> ve </a:t>
            </a:r>
            <a:r>
              <a:rPr sz="2000" dirty="0" err="1"/>
              <a:t>ve</a:t>
            </a:r>
            <a:r>
              <a:rPr sz="2000" dirty="0"/>
              <a:t>  </a:t>
            </a:r>
            <a:r>
              <a:rPr sz="2000" spc="-5" dirty="0"/>
              <a:t>Öğrenim </a:t>
            </a:r>
            <a:r>
              <a:rPr sz="2000" spc="-5" dirty="0" err="1"/>
              <a:t>hedeflerinize</a:t>
            </a:r>
            <a:r>
              <a:rPr sz="2000" spc="-5" dirty="0"/>
              <a:t> </a:t>
            </a:r>
            <a:r>
              <a:rPr sz="2000" spc="-5" dirty="0" err="1"/>
              <a:t>sorular</a:t>
            </a:r>
            <a:r>
              <a:rPr lang="tr-TR" sz="2000" spc="-5" dirty="0"/>
              <a:t> </a:t>
            </a:r>
            <a:r>
              <a:rPr sz="2000" spc="-5" dirty="0" err="1"/>
              <a:t>ekleyebilirsiniz</a:t>
            </a:r>
            <a:r>
              <a:rPr sz="2000" spc="-5" dirty="0"/>
              <a:t>.</a:t>
            </a:r>
          </a:p>
        </p:txBody>
      </p:sp>
      <p:grpSp>
        <p:nvGrpSpPr>
          <p:cNvPr id="8" name="object 8"/>
          <p:cNvGrpSpPr/>
          <p:nvPr/>
        </p:nvGrpSpPr>
        <p:grpSpPr>
          <a:xfrm>
            <a:off x="348995" y="4919464"/>
            <a:ext cx="9814560" cy="2002155"/>
            <a:chOff x="348995" y="4919464"/>
            <a:chExt cx="9814560" cy="2002155"/>
          </a:xfrm>
        </p:grpSpPr>
        <p:sp>
          <p:nvSpPr>
            <p:cNvPr id="9" name="object 9"/>
            <p:cNvSpPr/>
            <p:nvPr/>
          </p:nvSpPr>
          <p:spPr>
            <a:xfrm>
              <a:off x="2927603" y="4919464"/>
              <a:ext cx="7235952" cy="1938533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076956" y="5068822"/>
              <a:ext cx="6868668" cy="178917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013710" y="5005578"/>
              <a:ext cx="6995159" cy="1852930"/>
            </a:xfrm>
            <a:custGeom>
              <a:avLst/>
              <a:gdLst/>
              <a:ahLst/>
              <a:cxnLst/>
              <a:rect l="l" t="t" r="r" b="b"/>
              <a:pathLst>
                <a:path w="6995159" h="1852929">
                  <a:moveTo>
                    <a:pt x="6995159" y="1852422"/>
                  </a:moveTo>
                  <a:lnTo>
                    <a:pt x="6995159" y="0"/>
                  </a:lnTo>
                  <a:lnTo>
                    <a:pt x="0" y="0"/>
                  </a:lnTo>
                  <a:lnTo>
                    <a:pt x="0" y="1852421"/>
                  </a:lnTo>
                </a:path>
              </a:pathLst>
            </a:custGeom>
            <a:ln w="1264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88619" y="5497068"/>
              <a:ext cx="2328672" cy="733056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48995" y="5480304"/>
              <a:ext cx="2298192" cy="829043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34339" y="5516880"/>
              <a:ext cx="2241804" cy="646176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434340" y="5516879"/>
            <a:ext cx="2242185" cy="646430"/>
          </a:xfrm>
          <a:prstGeom prst="rect">
            <a:avLst/>
          </a:prstGeom>
          <a:ln w="12191">
            <a:solidFill>
              <a:srgbClr val="A4634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0805" marR="260350">
              <a:lnSpc>
                <a:spcPct val="100000"/>
              </a:lnSpc>
              <a:spcBef>
                <a:spcPts val="320"/>
              </a:spcBef>
            </a:pP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Ekleyeceğiniz</a:t>
            </a:r>
            <a:r>
              <a:rPr sz="18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soru  tipini</a:t>
            </a:r>
            <a:r>
              <a:rPr sz="180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seçin</a:t>
            </a:r>
            <a:endParaRPr sz="1800">
              <a:latin typeface="Trebuchet MS"/>
              <a:cs typeface="Trebuchet MS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F9FF5E63-151B-4A46-B9A0-568F26F61F6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98868" y="3225880"/>
            <a:ext cx="2297865" cy="1251393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A8257960-8A78-480F-85DE-BC0203B6F8B3}"/>
              </a:ext>
            </a:extLst>
          </p:cNvPr>
          <p:cNvSpPr txBox="1"/>
          <p:nvPr/>
        </p:nvSpPr>
        <p:spPr>
          <a:xfrm>
            <a:off x="2044700" y="3673838"/>
            <a:ext cx="1079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highlight>
                  <a:srgbClr val="FF0000"/>
                </a:highlight>
              </a:rPr>
              <a:t>1. adım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134DD80A-A9F2-4846-B124-2D27F2A284A3}"/>
              </a:ext>
            </a:extLst>
          </p:cNvPr>
          <p:cNvSpPr txBox="1"/>
          <p:nvPr/>
        </p:nvSpPr>
        <p:spPr>
          <a:xfrm>
            <a:off x="1754123" y="5110462"/>
            <a:ext cx="1079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highlight>
                  <a:srgbClr val="FF0000"/>
                </a:highlight>
              </a:rPr>
              <a:t>2. adım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3322" y="619759"/>
            <a:ext cx="31743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EFA12D"/>
                </a:solidFill>
              </a:rPr>
              <a:t>Çoktan</a:t>
            </a:r>
            <a:r>
              <a:rPr sz="3600" spc="-85" dirty="0">
                <a:solidFill>
                  <a:srgbClr val="EFA12D"/>
                </a:solidFill>
              </a:rPr>
              <a:t> </a:t>
            </a:r>
            <a:r>
              <a:rPr sz="3600" dirty="0">
                <a:solidFill>
                  <a:srgbClr val="EFA12D"/>
                </a:solidFill>
              </a:rPr>
              <a:t>Seçmeli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935736" y="1527047"/>
            <a:ext cx="8732519" cy="4709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020697" y="4031107"/>
            <a:ext cx="61595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81704" algn="l"/>
              </a:tabLst>
            </a:pPr>
            <a:r>
              <a:rPr sz="1800" u="heavy" spc="-4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Soru kökünü yazıp</a:t>
            </a:r>
            <a:r>
              <a:rPr sz="1800" u="heavy" spc="3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‘Ekle’</a:t>
            </a:r>
            <a:r>
              <a:rPr sz="1800" u="heavy" spc="-6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diyerek	cevap seçeneklerine</a:t>
            </a: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geçiş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yapabilirsiniz.</a:t>
            </a:r>
            <a:endParaRPr sz="1800">
              <a:latin typeface="Trebuchet MS"/>
              <a:cs typeface="Trebuchet MS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6957059" y="5009388"/>
            <a:ext cx="2112645" cy="303530"/>
            <a:chOff x="6957059" y="5009388"/>
            <a:chExt cx="2112645" cy="303530"/>
          </a:xfrm>
        </p:grpSpPr>
        <p:sp>
          <p:nvSpPr>
            <p:cNvPr id="6" name="object 6"/>
            <p:cNvSpPr/>
            <p:nvPr/>
          </p:nvSpPr>
          <p:spPr>
            <a:xfrm>
              <a:off x="6966965" y="5019294"/>
              <a:ext cx="2092960" cy="283845"/>
            </a:xfrm>
            <a:custGeom>
              <a:avLst/>
              <a:gdLst/>
              <a:ahLst/>
              <a:cxnLst/>
              <a:rect l="l" t="t" r="r" b="b"/>
              <a:pathLst>
                <a:path w="2092959" h="283845">
                  <a:moveTo>
                    <a:pt x="2057018" y="0"/>
                  </a:moveTo>
                  <a:lnTo>
                    <a:pt x="0" y="0"/>
                  </a:lnTo>
                  <a:lnTo>
                    <a:pt x="0" y="70865"/>
                  </a:lnTo>
                  <a:lnTo>
                    <a:pt x="1986152" y="70865"/>
                  </a:lnTo>
                  <a:lnTo>
                    <a:pt x="1986152" y="212597"/>
                  </a:lnTo>
                  <a:lnTo>
                    <a:pt x="1950719" y="212597"/>
                  </a:lnTo>
                  <a:lnTo>
                    <a:pt x="2021585" y="283463"/>
                  </a:lnTo>
                  <a:lnTo>
                    <a:pt x="2092452" y="212597"/>
                  </a:lnTo>
                  <a:lnTo>
                    <a:pt x="2057018" y="212597"/>
                  </a:lnTo>
                  <a:lnTo>
                    <a:pt x="2057018" y="0"/>
                  </a:lnTo>
                  <a:close/>
                </a:path>
              </a:pathLst>
            </a:custGeom>
            <a:solidFill>
              <a:srgbClr val="EFA1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966965" y="5019294"/>
              <a:ext cx="2092960" cy="283845"/>
            </a:xfrm>
            <a:custGeom>
              <a:avLst/>
              <a:gdLst/>
              <a:ahLst/>
              <a:cxnLst/>
              <a:rect l="l" t="t" r="r" b="b"/>
              <a:pathLst>
                <a:path w="2092959" h="283845">
                  <a:moveTo>
                    <a:pt x="0" y="70865"/>
                  </a:moveTo>
                  <a:lnTo>
                    <a:pt x="1986152" y="70865"/>
                  </a:lnTo>
                  <a:lnTo>
                    <a:pt x="1986152" y="212597"/>
                  </a:lnTo>
                  <a:lnTo>
                    <a:pt x="1950719" y="212597"/>
                  </a:lnTo>
                  <a:lnTo>
                    <a:pt x="2021585" y="283463"/>
                  </a:lnTo>
                  <a:lnTo>
                    <a:pt x="2092452" y="212597"/>
                  </a:lnTo>
                  <a:lnTo>
                    <a:pt x="2057018" y="212597"/>
                  </a:lnTo>
                  <a:lnTo>
                    <a:pt x="2057018" y="0"/>
                  </a:lnTo>
                  <a:lnTo>
                    <a:pt x="0" y="0"/>
                  </a:lnTo>
                  <a:lnTo>
                    <a:pt x="0" y="70865"/>
                  </a:lnTo>
                  <a:close/>
                </a:path>
              </a:pathLst>
            </a:custGeom>
            <a:ln w="19812">
              <a:solidFill>
                <a:srgbClr val="AF76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12192000" cy="685799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97863" y="3148583"/>
              <a:ext cx="8624316" cy="36880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197863" y="3148583"/>
            <a:ext cx="8624570" cy="368935"/>
          </a:xfrm>
          <a:prstGeom prst="rect">
            <a:avLst/>
          </a:prstGeom>
          <a:ln w="12192">
            <a:solidFill>
              <a:srgbClr val="A4634E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15"/>
              </a:spcBef>
              <a:tabLst>
                <a:tab pos="3933190" algn="l"/>
              </a:tabLst>
            </a:pPr>
            <a:r>
              <a:rPr sz="1800" spc="-5" dirty="0">
                <a:latin typeface="Trebuchet MS"/>
                <a:cs typeface="Trebuchet MS"/>
              </a:rPr>
              <a:t>Soru köküne ve</a:t>
            </a:r>
            <a:r>
              <a:rPr sz="1800" spc="4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cevap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seçeneklerine	</a:t>
            </a:r>
            <a:r>
              <a:rPr sz="1800" spc="-5" dirty="0">
                <a:latin typeface="Trebuchet MS"/>
                <a:cs typeface="Trebuchet MS"/>
              </a:rPr>
              <a:t>dosya (jpg,png,mp3,avi)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ekleyebilirsiniz.</a:t>
            </a:r>
            <a:endParaRPr sz="1800">
              <a:latin typeface="Trebuchet MS"/>
              <a:cs typeface="Trebuchet MS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-9144" y="2781300"/>
            <a:ext cx="9128760" cy="3624579"/>
            <a:chOff x="-9144" y="2781300"/>
            <a:chExt cx="9128760" cy="3624579"/>
          </a:xfrm>
        </p:grpSpPr>
        <p:sp>
          <p:nvSpPr>
            <p:cNvPr id="7" name="object 7"/>
            <p:cNvSpPr/>
            <p:nvPr/>
          </p:nvSpPr>
          <p:spPr>
            <a:xfrm>
              <a:off x="761" y="2791205"/>
              <a:ext cx="1083945" cy="727075"/>
            </a:xfrm>
            <a:custGeom>
              <a:avLst/>
              <a:gdLst/>
              <a:ahLst/>
              <a:cxnLst/>
              <a:rect l="l" t="t" r="r" b="b"/>
              <a:pathLst>
                <a:path w="1083945" h="727075">
                  <a:moveTo>
                    <a:pt x="0" y="363474"/>
                  </a:moveTo>
                  <a:lnTo>
                    <a:pt x="11007" y="290208"/>
                  </a:lnTo>
                  <a:lnTo>
                    <a:pt x="42576" y="221974"/>
                  </a:lnTo>
                  <a:lnTo>
                    <a:pt x="65391" y="190200"/>
                  </a:lnTo>
                  <a:lnTo>
                    <a:pt x="92529" y="160232"/>
                  </a:lnTo>
                  <a:lnTo>
                    <a:pt x="123718" y="132251"/>
                  </a:lnTo>
                  <a:lnTo>
                    <a:pt x="158686" y="106441"/>
                  </a:lnTo>
                  <a:lnTo>
                    <a:pt x="197160" y="82984"/>
                  </a:lnTo>
                  <a:lnTo>
                    <a:pt x="238869" y="62063"/>
                  </a:lnTo>
                  <a:lnTo>
                    <a:pt x="283539" y="43860"/>
                  </a:lnTo>
                  <a:lnTo>
                    <a:pt x="330898" y="28557"/>
                  </a:lnTo>
                  <a:lnTo>
                    <a:pt x="380674" y="16337"/>
                  </a:lnTo>
                  <a:lnTo>
                    <a:pt x="432595" y="7382"/>
                  </a:lnTo>
                  <a:lnTo>
                    <a:pt x="486388" y="1876"/>
                  </a:lnTo>
                  <a:lnTo>
                    <a:pt x="541782" y="0"/>
                  </a:lnTo>
                  <a:lnTo>
                    <a:pt x="597175" y="1876"/>
                  </a:lnTo>
                  <a:lnTo>
                    <a:pt x="650968" y="7382"/>
                  </a:lnTo>
                  <a:lnTo>
                    <a:pt x="702889" y="16337"/>
                  </a:lnTo>
                  <a:lnTo>
                    <a:pt x="752665" y="28557"/>
                  </a:lnTo>
                  <a:lnTo>
                    <a:pt x="800024" y="43860"/>
                  </a:lnTo>
                  <a:lnTo>
                    <a:pt x="844694" y="62063"/>
                  </a:lnTo>
                  <a:lnTo>
                    <a:pt x="886403" y="82984"/>
                  </a:lnTo>
                  <a:lnTo>
                    <a:pt x="924877" y="106441"/>
                  </a:lnTo>
                  <a:lnTo>
                    <a:pt x="959845" y="132251"/>
                  </a:lnTo>
                  <a:lnTo>
                    <a:pt x="991034" y="160232"/>
                  </a:lnTo>
                  <a:lnTo>
                    <a:pt x="1018172" y="190200"/>
                  </a:lnTo>
                  <a:lnTo>
                    <a:pt x="1040987" y="221974"/>
                  </a:lnTo>
                  <a:lnTo>
                    <a:pt x="1072556" y="290208"/>
                  </a:lnTo>
                  <a:lnTo>
                    <a:pt x="1083564" y="363474"/>
                  </a:lnTo>
                  <a:lnTo>
                    <a:pt x="1080766" y="400644"/>
                  </a:lnTo>
                  <a:lnTo>
                    <a:pt x="1059206" y="471577"/>
                  </a:lnTo>
                  <a:lnTo>
                    <a:pt x="1018172" y="536747"/>
                  </a:lnTo>
                  <a:lnTo>
                    <a:pt x="991034" y="566715"/>
                  </a:lnTo>
                  <a:lnTo>
                    <a:pt x="959845" y="594696"/>
                  </a:lnTo>
                  <a:lnTo>
                    <a:pt x="924877" y="620506"/>
                  </a:lnTo>
                  <a:lnTo>
                    <a:pt x="886403" y="643963"/>
                  </a:lnTo>
                  <a:lnTo>
                    <a:pt x="844694" y="664884"/>
                  </a:lnTo>
                  <a:lnTo>
                    <a:pt x="800024" y="683087"/>
                  </a:lnTo>
                  <a:lnTo>
                    <a:pt x="752665" y="698390"/>
                  </a:lnTo>
                  <a:lnTo>
                    <a:pt x="702889" y="710610"/>
                  </a:lnTo>
                  <a:lnTo>
                    <a:pt x="650968" y="719565"/>
                  </a:lnTo>
                  <a:lnTo>
                    <a:pt x="597175" y="725071"/>
                  </a:lnTo>
                  <a:lnTo>
                    <a:pt x="541782" y="726948"/>
                  </a:lnTo>
                  <a:lnTo>
                    <a:pt x="486388" y="725071"/>
                  </a:lnTo>
                  <a:lnTo>
                    <a:pt x="432595" y="719565"/>
                  </a:lnTo>
                  <a:lnTo>
                    <a:pt x="380674" y="710610"/>
                  </a:lnTo>
                  <a:lnTo>
                    <a:pt x="330898" y="698390"/>
                  </a:lnTo>
                  <a:lnTo>
                    <a:pt x="283539" y="683087"/>
                  </a:lnTo>
                  <a:lnTo>
                    <a:pt x="238869" y="664884"/>
                  </a:lnTo>
                  <a:lnTo>
                    <a:pt x="197160" y="643963"/>
                  </a:lnTo>
                  <a:lnTo>
                    <a:pt x="158686" y="620506"/>
                  </a:lnTo>
                  <a:lnTo>
                    <a:pt x="123718" y="594696"/>
                  </a:lnTo>
                  <a:lnTo>
                    <a:pt x="92529" y="566715"/>
                  </a:lnTo>
                  <a:lnTo>
                    <a:pt x="65391" y="536747"/>
                  </a:lnTo>
                  <a:lnTo>
                    <a:pt x="42576" y="504973"/>
                  </a:lnTo>
                  <a:lnTo>
                    <a:pt x="11007" y="436739"/>
                  </a:lnTo>
                  <a:lnTo>
                    <a:pt x="0" y="363474"/>
                  </a:lnTo>
                  <a:close/>
                </a:path>
              </a:pathLst>
            </a:custGeom>
            <a:ln w="1981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026146" y="4264913"/>
              <a:ext cx="1083945" cy="2131060"/>
            </a:xfrm>
            <a:custGeom>
              <a:avLst/>
              <a:gdLst/>
              <a:ahLst/>
              <a:cxnLst/>
              <a:rect l="l" t="t" r="r" b="b"/>
              <a:pathLst>
                <a:path w="1083945" h="2131060">
                  <a:moveTo>
                    <a:pt x="0" y="1767077"/>
                  </a:moveTo>
                  <a:lnTo>
                    <a:pt x="11007" y="1693826"/>
                  </a:lnTo>
                  <a:lnTo>
                    <a:pt x="42576" y="1625599"/>
                  </a:lnTo>
                  <a:lnTo>
                    <a:pt x="65391" y="1593826"/>
                  </a:lnTo>
                  <a:lnTo>
                    <a:pt x="92529" y="1563858"/>
                  </a:lnTo>
                  <a:lnTo>
                    <a:pt x="123718" y="1535876"/>
                  </a:lnTo>
                  <a:lnTo>
                    <a:pt x="158686" y="1510064"/>
                  </a:lnTo>
                  <a:lnTo>
                    <a:pt x="197160" y="1486605"/>
                  </a:lnTo>
                  <a:lnTo>
                    <a:pt x="238869" y="1465680"/>
                  </a:lnTo>
                  <a:lnTo>
                    <a:pt x="283539" y="1447474"/>
                  </a:lnTo>
                  <a:lnTo>
                    <a:pt x="330898" y="1432168"/>
                  </a:lnTo>
                  <a:lnTo>
                    <a:pt x="380674" y="1419945"/>
                  </a:lnTo>
                  <a:lnTo>
                    <a:pt x="432595" y="1410988"/>
                  </a:lnTo>
                  <a:lnTo>
                    <a:pt x="486388" y="1405480"/>
                  </a:lnTo>
                  <a:lnTo>
                    <a:pt x="541781" y="1403604"/>
                  </a:lnTo>
                  <a:lnTo>
                    <a:pt x="597175" y="1405480"/>
                  </a:lnTo>
                  <a:lnTo>
                    <a:pt x="650968" y="1410988"/>
                  </a:lnTo>
                  <a:lnTo>
                    <a:pt x="702889" y="1419945"/>
                  </a:lnTo>
                  <a:lnTo>
                    <a:pt x="752665" y="1432168"/>
                  </a:lnTo>
                  <a:lnTo>
                    <a:pt x="800024" y="1447474"/>
                  </a:lnTo>
                  <a:lnTo>
                    <a:pt x="844694" y="1465680"/>
                  </a:lnTo>
                  <a:lnTo>
                    <a:pt x="886403" y="1486605"/>
                  </a:lnTo>
                  <a:lnTo>
                    <a:pt x="924877" y="1510064"/>
                  </a:lnTo>
                  <a:lnTo>
                    <a:pt x="959845" y="1535876"/>
                  </a:lnTo>
                  <a:lnTo>
                    <a:pt x="991034" y="1563858"/>
                  </a:lnTo>
                  <a:lnTo>
                    <a:pt x="1018172" y="1593826"/>
                  </a:lnTo>
                  <a:lnTo>
                    <a:pt x="1040987" y="1625599"/>
                  </a:lnTo>
                  <a:lnTo>
                    <a:pt x="1072556" y="1693826"/>
                  </a:lnTo>
                  <a:lnTo>
                    <a:pt x="1083563" y="1767077"/>
                  </a:lnTo>
                  <a:lnTo>
                    <a:pt x="1080766" y="1804240"/>
                  </a:lnTo>
                  <a:lnTo>
                    <a:pt x="1059206" y="1875162"/>
                  </a:lnTo>
                  <a:lnTo>
                    <a:pt x="1018172" y="1940329"/>
                  </a:lnTo>
                  <a:lnTo>
                    <a:pt x="991034" y="1970297"/>
                  </a:lnTo>
                  <a:lnTo>
                    <a:pt x="959845" y="1998279"/>
                  </a:lnTo>
                  <a:lnTo>
                    <a:pt x="924877" y="2024091"/>
                  </a:lnTo>
                  <a:lnTo>
                    <a:pt x="886403" y="2047550"/>
                  </a:lnTo>
                  <a:lnTo>
                    <a:pt x="844694" y="2068475"/>
                  </a:lnTo>
                  <a:lnTo>
                    <a:pt x="800024" y="2086681"/>
                  </a:lnTo>
                  <a:lnTo>
                    <a:pt x="752665" y="2101987"/>
                  </a:lnTo>
                  <a:lnTo>
                    <a:pt x="702889" y="2114210"/>
                  </a:lnTo>
                  <a:lnTo>
                    <a:pt x="650968" y="2123167"/>
                  </a:lnTo>
                  <a:lnTo>
                    <a:pt x="597175" y="2128675"/>
                  </a:lnTo>
                  <a:lnTo>
                    <a:pt x="541781" y="2130552"/>
                  </a:lnTo>
                  <a:lnTo>
                    <a:pt x="486388" y="2128675"/>
                  </a:lnTo>
                  <a:lnTo>
                    <a:pt x="432595" y="2123167"/>
                  </a:lnTo>
                  <a:lnTo>
                    <a:pt x="380674" y="2114210"/>
                  </a:lnTo>
                  <a:lnTo>
                    <a:pt x="330898" y="2101987"/>
                  </a:lnTo>
                  <a:lnTo>
                    <a:pt x="283539" y="2086681"/>
                  </a:lnTo>
                  <a:lnTo>
                    <a:pt x="238869" y="2068475"/>
                  </a:lnTo>
                  <a:lnTo>
                    <a:pt x="197160" y="2047550"/>
                  </a:lnTo>
                  <a:lnTo>
                    <a:pt x="158686" y="2024091"/>
                  </a:lnTo>
                  <a:lnTo>
                    <a:pt x="123718" y="1998279"/>
                  </a:lnTo>
                  <a:lnTo>
                    <a:pt x="92529" y="1970297"/>
                  </a:lnTo>
                  <a:lnTo>
                    <a:pt x="65391" y="1940329"/>
                  </a:lnTo>
                  <a:lnTo>
                    <a:pt x="42576" y="1908556"/>
                  </a:lnTo>
                  <a:lnTo>
                    <a:pt x="11007" y="1840329"/>
                  </a:lnTo>
                  <a:lnTo>
                    <a:pt x="0" y="1767077"/>
                  </a:lnTo>
                  <a:close/>
                </a:path>
                <a:path w="1083945" h="2131060">
                  <a:moveTo>
                    <a:pt x="0" y="363474"/>
                  </a:moveTo>
                  <a:lnTo>
                    <a:pt x="11007" y="290208"/>
                  </a:lnTo>
                  <a:lnTo>
                    <a:pt x="42576" y="221974"/>
                  </a:lnTo>
                  <a:lnTo>
                    <a:pt x="65391" y="190200"/>
                  </a:lnTo>
                  <a:lnTo>
                    <a:pt x="92529" y="160232"/>
                  </a:lnTo>
                  <a:lnTo>
                    <a:pt x="123718" y="132251"/>
                  </a:lnTo>
                  <a:lnTo>
                    <a:pt x="158686" y="106441"/>
                  </a:lnTo>
                  <a:lnTo>
                    <a:pt x="197160" y="82984"/>
                  </a:lnTo>
                  <a:lnTo>
                    <a:pt x="238869" y="62063"/>
                  </a:lnTo>
                  <a:lnTo>
                    <a:pt x="283539" y="43860"/>
                  </a:lnTo>
                  <a:lnTo>
                    <a:pt x="330898" y="28557"/>
                  </a:lnTo>
                  <a:lnTo>
                    <a:pt x="380674" y="16337"/>
                  </a:lnTo>
                  <a:lnTo>
                    <a:pt x="432595" y="7382"/>
                  </a:lnTo>
                  <a:lnTo>
                    <a:pt x="486388" y="1876"/>
                  </a:lnTo>
                  <a:lnTo>
                    <a:pt x="541781" y="0"/>
                  </a:lnTo>
                  <a:lnTo>
                    <a:pt x="597175" y="1876"/>
                  </a:lnTo>
                  <a:lnTo>
                    <a:pt x="650968" y="7382"/>
                  </a:lnTo>
                  <a:lnTo>
                    <a:pt x="702889" y="16337"/>
                  </a:lnTo>
                  <a:lnTo>
                    <a:pt x="752665" y="28557"/>
                  </a:lnTo>
                  <a:lnTo>
                    <a:pt x="800024" y="43860"/>
                  </a:lnTo>
                  <a:lnTo>
                    <a:pt x="844694" y="62063"/>
                  </a:lnTo>
                  <a:lnTo>
                    <a:pt x="886403" y="82984"/>
                  </a:lnTo>
                  <a:lnTo>
                    <a:pt x="924877" y="106441"/>
                  </a:lnTo>
                  <a:lnTo>
                    <a:pt x="959845" y="132251"/>
                  </a:lnTo>
                  <a:lnTo>
                    <a:pt x="991034" y="160232"/>
                  </a:lnTo>
                  <a:lnTo>
                    <a:pt x="1018172" y="190200"/>
                  </a:lnTo>
                  <a:lnTo>
                    <a:pt x="1040987" y="221974"/>
                  </a:lnTo>
                  <a:lnTo>
                    <a:pt x="1072556" y="290208"/>
                  </a:lnTo>
                  <a:lnTo>
                    <a:pt x="1083563" y="363474"/>
                  </a:lnTo>
                  <a:lnTo>
                    <a:pt x="1080766" y="400644"/>
                  </a:lnTo>
                  <a:lnTo>
                    <a:pt x="1059206" y="471577"/>
                  </a:lnTo>
                  <a:lnTo>
                    <a:pt x="1018172" y="536747"/>
                  </a:lnTo>
                  <a:lnTo>
                    <a:pt x="991034" y="566715"/>
                  </a:lnTo>
                  <a:lnTo>
                    <a:pt x="959845" y="594696"/>
                  </a:lnTo>
                  <a:lnTo>
                    <a:pt x="924877" y="620506"/>
                  </a:lnTo>
                  <a:lnTo>
                    <a:pt x="886403" y="643963"/>
                  </a:lnTo>
                  <a:lnTo>
                    <a:pt x="844694" y="664884"/>
                  </a:lnTo>
                  <a:lnTo>
                    <a:pt x="800024" y="683087"/>
                  </a:lnTo>
                  <a:lnTo>
                    <a:pt x="752665" y="698390"/>
                  </a:lnTo>
                  <a:lnTo>
                    <a:pt x="702889" y="710610"/>
                  </a:lnTo>
                  <a:lnTo>
                    <a:pt x="650968" y="719565"/>
                  </a:lnTo>
                  <a:lnTo>
                    <a:pt x="597175" y="725071"/>
                  </a:lnTo>
                  <a:lnTo>
                    <a:pt x="541781" y="726948"/>
                  </a:lnTo>
                  <a:lnTo>
                    <a:pt x="486388" y="725071"/>
                  </a:lnTo>
                  <a:lnTo>
                    <a:pt x="432595" y="719565"/>
                  </a:lnTo>
                  <a:lnTo>
                    <a:pt x="380674" y="710610"/>
                  </a:lnTo>
                  <a:lnTo>
                    <a:pt x="330898" y="698390"/>
                  </a:lnTo>
                  <a:lnTo>
                    <a:pt x="283539" y="683087"/>
                  </a:lnTo>
                  <a:lnTo>
                    <a:pt x="238869" y="664884"/>
                  </a:lnTo>
                  <a:lnTo>
                    <a:pt x="197160" y="643963"/>
                  </a:lnTo>
                  <a:lnTo>
                    <a:pt x="158686" y="620506"/>
                  </a:lnTo>
                  <a:lnTo>
                    <a:pt x="123718" y="594696"/>
                  </a:lnTo>
                  <a:lnTo>
                    <a:pt x="92529" y="566715"/>
                  </a:lnTo>
                  <a:lnTo>
                    <a:pt x="65391" y="536747"/>
                  </a:lnTo>
                  <a:lnTo>
                    <a:pt x="42576" y="504973"/>
                  </a:lnTo>
                  <a:lnTo>
                    <a:pt x="11007" y="436739"/>
                  </a:lnTo>
                  <a:lnTo>
                    <a:pt x="0" y="363474"/>
                  </a:lnTo>
                  <a:close/>
                </a:path>
              </a:pathLst>
            </a:custGeom>
            <a:ln w="1981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964691"/>
            <a:ext cx="12192000" cy="5893435"/>
            <a:chOff x="0" y="964691"/>
            <a:chExt cx="12192000" cy="5893435"/>
          </a:xfrm>
        </p:grpSpPr>
        <p:sp>
          <p:nvSpPr>
            <p:cNvPr id="3" name="object 3"/>
            <p:cNvSpPr/>
            <p:nvPr/>
          </p:nvSpPr>
          <p:spPr>
            <a:xfrm>
              <a:off x="0" y="964691"/>
              <a:ext cx="12192000" cy="589330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860548" y="3246107"/>
              <a:ext cx="4911852" cy="73305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820923" y="3227844"/>
              <a:ext cx="5010912" cy="82904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906267" y="3265931"/>
              <a:ext cx="4824983" cy="64617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720085" y="214376"/>
            <a:ext cx="44526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EFA12D"/>
                </a:solidFill>
              </a:rPr>
              <a:t>CORE </a:t>
            </a:r>
            <a:r>
              <a:rPr sz="3600" spc="-10" dirty="0">
                <a:solidFill>
                  <a:srgbClr val="EFA12D"/>
                </a:solidFill>
              </a:rPr>
              <a:t>(Çoklu</a:t>
            </a:r>
            <a:r>
              <a:rPr sz="3600" spc="-55" dirty="0">
                <a:solidFill>
                  <a:srgbClr val="EFA12D"/>
                </a:solidFill>
              </a:rPr>
              <a:t> </a:t>
            </a:r>
            <a:r>
              <a:rPr sz="3600" dirty="0">
                <a:solidFill>
                  <a:srgbClr val="EFA12D"/>
                </a:solidFill>
              </a:rPr>
              <a:t>Seçmeli)</a:t>
            </a:r>
            <a:endParaRPr sz="3600"/>
          </a:p>
        </p:txBody>
      </p:sp>
      <p:sp>
        <p:nvSpPr>
          <p:cNvPr id="8" name="object 8"/>
          <p:cNvSpPr txBox="1"/>
          <p:nvPr/>
        </p:nvSpPr>
        <p:spPr>
          <a:xfrm>
            <a:off x="2906267" y="3265932"/>
            <a:ext cx="4825365" cy="64643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10"/>
              </a:spcBef>
            </a:pP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Birden </a:t>
            </a: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fazla doğru cevabı olan bu soru</a:t>
            </a:r>
            <a:r>
              <a:rPr sz="1800" spc="-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tipine</a:t>
            </a:r>
            <a:endParaRPr sz="1800">
              <a:latin typeface="Trebuchet MS"/>
              <a:cs typeface="Trebuchet MS"/>
            </a:endParaRPr>
          </a:p>
          <a:p>
            <a:pPr marL="90805">
              <a:lnSpc>
                <a:spcPct val="100000"/>
              </a:lnSpc>
            </a:pP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istediğiniz sayıda cevap</a:t>
            </a:r>
            <a:r>
              <a:rPr sz="1800" spc="-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ekleyebilirsiniz.</a:t>
            </a:r>
            <a:endParaRPr sz="1800">
              <a:latin typeface="Trebuchet MS"/>
              <a:cs typeface="Trebuchet MS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490727" y="3585717"/>
            <a:ext cx="2110105" cy="2202815"/>
            <a:chOff x="490727" y="3585717"/>
            <a:chExt cx="2110105" cy="2202815"/>
          </a:xfrm>
        </p:grpSpPr>
        <p:sp>
          <p:nvSpPr>
            <p:cNvPr id="10" name="object 10"/>
            <p:cNvSpPr/>
            <p:nvPr/>
          </p:nvSpPr>
          <p:spPr>
            <a:xfrm>
              <a:off x="1413891" y="3595242"/>
              <a:ext cx="1177290" cy="212090"/>
            </a:xfrm>
            <a:custGeom>
              <a:avLst/>
              <a:gdLst/>
              <a:ahLst/>
              <a:cxnLst/>
              <a:rect l="l" t="t" r="r" b="b"/>
              <a:pathLst>
                <a:path w="1177289" h="212089">
                  <a:moveTo>
                    <a:pt x="1074292" y="0"/>
                  </a:moveTo>
                  <a:lnTo>
                    <a:pt x="1077595" y="45085"/>
                  </a:lnTo>
                  <a:lnTo>
                    <a:pt x="0" y="121793"/>
                  </a:lnTo>
                  <a:lnTo>
                    <a:pt x="6350" y="211963"/>
                  </a:lnTo>
                  <a:lnTo>
                    <a:pt x="1083945" y="135255"/>
                  </a:lnTo>
                  <a:lnTo>
                    <a:pt x="1087120" y="180340"/>
                  </a:lnTo>
                  <a:lnTo>
                    <a:pt x="1177036" y="83312"/>
                  </a:lnTo>
                  <a:lnTo>
                    <a:pt x="107429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413891" y="3595242"/>
              <a:ext cx="1177290" cy="212090"/>
            </a:xfrm>
            <a:custGeom>
              <a:avLst/>
              <a:gdLst/>
              <a:ahLst/>
              <a:cxnLst/>
              <a:rect l="l" t="t" r="r" b="b"/>
              <a:pathLst>
                <a:path w="1177289" h="212089">
                  <a:moveTo>
                    <a:pt x="1087120" y="180340"/>
                  </a:moveTo>
                  <a:lnTo>
                    <a:pt x="1083945" y="135255"/>
                  </a:lnTo>
                  <a:lnTo>
                    <a:pt x="6350" y="211963"/>
                  </a:lnTo>
                  <a:lnTo>
                    <a:pt x="0" y="121793"/>
                  </a:lnTo>
                  <a:lnTo>
                    <a:pt x="1077595" y="45085"/>
                  </a:lnTo>
                  <a:lnTo>
                    <a:pt x="1074292" y="0"/>
                  </a:lnTo>
                  <a:lnTo>
                    <a:pt x="1177036" y="83312"/>
                  </a:lnTo>
                  <a:lnTo>
                    <a:pt x="1087120" y="180340"/>
                  </a:lnTo>
                  <a:close/>
                </a:path>
              </a:pathLst>
            </a:custGeom>
            <a:ln w="19049">
              <a:solidFill>
                <a:srgbClr val="AF76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00633" y="3912869"/>
              <a:ext cx="471170" cy="1865630"/>
            </a:xfrm>
            <a:custGeom>
              <a:avLst/>
              <a:gdLst/>
              <a:ahLst/>
              <a:cxnLst/>
              <a:rect l="l" t="t" r="r" b="b"/>
              <a:pathLst>
                <a:path w="471169" h="1865629">
                  <a:moveTo>
                    <a:pt x="0" y="932687"/>
                  </a:moveTo>
                  <a:lnTo>
                    <a:pt x="708" y="859798"/>
                  </a:lnTo>
                  <a:lnTo>
                    <a:pt x="2798" y="788443"/>
                  </a:lnTo>
                  <a:lnTo>
                    <a:pt x="6218" y="718830"/>
                  </a:lnTo>
                  <a:lnTo>
                    <a:pt x="10916" y="651166"/>
                  </a:lnTo>
                  <a:lnTo>
                    <a:pt x="16838" y="585658"/>
                  </a:lnTo>
                  <a:lnTo>
                    <a:pt x="23933" y="522514"/>
                  </a:lnTo>
                  <a:lnTo>
                    <a:pt x="32147" y="461941"/>
                  </a:lnTo>
                  <a:lnTo>
                    <a:pt x="41430" y="404146"/>
                  </a:lnTo>
                  <a:lnTo>
                    <a:pt x="51728" y="349338"/>
                  </a:lnTo>
                  <a:lnTo>
                    <a:pt x="62990" y="297722"/>
                  </a:lnTo>
                  <a:lnTo>
                    <a:pt x="75162" y="249507"/>
                  </a:lnTo>
                  <a:lnTo>
                    <a:pt x="88192" y="204900"/>
                  </a:lnTo>
                  <a:lnTo>
                    <a:pt x="102029" y="164108"/>
                  </a:lnTo>
                  <a:lnTo>
                    <a:pt x="116619" y="127338"/>
                  </a:lnTo>
                  <a:lnTo>
                    <a:pt x="147852" y="66696"/>
                  </a:lnTo>
                  <a:lnTo>
                    <a:pt x="181471" y="24632"/>
                  </a:lnTo>
                  <a:lnTo>
                    <a:pt x="217057" y="2806"/>
                  </a:lnTo>
                  <a:lnTo>
                    <a:pt x="235458" y="0"/>
                  </a:lnTo>
                  <a:lnTo>
                    <a:pt x="253858" y="2806"/>
                  </a:lnTo>
                  <a:lnTo>
                    <a:pt x="289444" y="24632"/>
                  </a:lnTo>
                  <a:lnTo>
                    <a:pt x="323063" y="66696"/>
                  </a:lnTo>
                  <a:lnTo>
                    <a:pt x="354296" y="127338"/>
                  </a:lnTo>
                  <a:lnTo>
                    <a:pt x="368886" y="164108"/>
                  </a:lnTo>
                  <a:lnTo>
                    <a:pt x="382723" y="204900"/>
                  </a:lnTo>
                  <a:lnTo>
                    <a:pt x="395753" y="249507"/>
                  </a:lnTo>
                  <a:lnTo>
                    <a:pt x="407925" y="297722"/>
                  </a:lnTo>
                  <a:lnTo>
                    <a:pt x="419187" y="349338"/>
                  </a:lnTo>
                  <a:lnTo>
                    <a:pt x="429485" y="404146"/>
                  </a:lnTo>
                  <a:lnTo>
                    <a:pt x="438768" y="461941"/>
                  </a:lnTo>
                  <a:lnTo>
                    <a:pt x="446982" y="522514"/>
                  </a:lnTo>
                  <a:lnTo>
                    <a:pt x="454077" y="585658"/>
                  </a:lnTo>
                  <a:lnTo>
                    <a:pt x="459999" y="651166"/>
                  </a:lnTo>
                  <a:lnTo>
                    <a:pt x="464697" y="718830"/>
                  </a:lnTo>
                  <a:lnTo>
                    <a:pt x="468117" y="788443"/>
                  </a:lnTo>
                  <a:lnTo>
                    <a:pt x="470207" y="859798"/>
                  </a:lnTo>
                  <a:lnTo>
                    <a:pt x="470916" y="932687"/>
                  </a:lnTo>
                  <a:lnTo>
                    <a:pt x="470207" y="1005577"/>
                  </a:lnTo>
                  <a:lnTo>
                    <a:pt x="468117" y="1076932"/>
                  </a:lnTo>
                  <a:lnTo>
                    <a:pt x="464697" y="1146545"/>
                  </a:lnTo>
                  <a:lnTo>
                    <a:pt x="459999" y="1214209"/>
                  </a:lnTo>
                  <a:lnTo>
                    <a:pt x="454077" y="1279717"/>
                  </a:lnTo>
                  <a:lnTo>
                    <a:pt x="446982" y="1342861"/>
                  </a:lnTo>
                  <a:lnTo>
                    <a:pt x="438768" y="1403434"/>
                  </a:lnTo>
                  <a:lnTo>
                    <a:pt x="429485" y="1461229"/>
                  </a:lnTo>
                  <a:lnTo>
                    <a:pt x="419187" y="1516037"/>
                  </a:lnTo>
                  <a:lnTo>
                    <a:pt x="407925" y="1567653"/>
                  </a:lnTo>
                  <a:lnTo>
                    <a:pt x="395753" y="1615868"/>
                  </a:lnTo>
                  <a:lnTo>
                    <a:pt x="382723" y="1660475"/>
                  </a:lnTo>
                  <a:lnTo>
                    <a:pt x="368886" y="1701267"/>
                  </a:lnTo>
                  <a:lnTo>
                    <a:pt x="354296" y="1738037"/>
                  </a:lnTo>
                  <a:lnTo>
                    <a:pt x="323063" y="1798679"/>
                  </a:lnTo>
                  <a:lnTo>
                    <a:pt x="289444" y="1840743"/>
                  </a:lnTo>
                  <a:lnTo>
                    <a:pt x="253858" y="1862569"/>
                  </a:lnTo>
                  <a:lnTo>
                    <a:pt x="235458" y="1865376"/>
                  </a:lnTo>
                  <a:lnTo>
                    <a:pt x="217057" y="1862569"/>
                  </a:lnTo>
                  <a:lnTo>
                    <a:pt x="181471" y="1840743"/>
                  </a:lnTo>
                  <a:lnTo>
                    <a:pt x="147852" y="1798679"/>
                  </a:lnTo>
                  <a:lnTo>
                    <a:pt x="116619" y="1738037"/>
                  </a:lnTo>
                  <a:lnTo>
                    <a:pt x="102029" y="1701267"/>
                  </a:lnTo>
                  <a:lnTo>
                    <a:pt x="88192" y="1660475"/>
                  </a:lnTo>
                  <a:lnTo>
                    <a:pt x="75162" y="1615868"/>
                  </a:lnTo>
                  <a:lnTo>
                    <a:pt x="62990" y="1567653"/>
                  </a:lnTo>
                  <a:lnTo>
                    <a:pt x="51728" y="1516037"/>
                  </a:lnTo>
                  <a:lnTo>
                    <a:pt x="41430" y="1461229"/>
                  </a:lnTo>
                  <a:lnTo>
                    <a:pt x="32147" y="1403434"/>
                  </a:lnTo>
                  <a:lnTo>
                    <a:pt x="23933" y="1342861"/>
                  </a:lnTo>
                  <a:lnTo>
                    <a:pt x="16838" y="1279717"/>
                  </a:lnTo>
                  <a:lnTo>
                    <a:pt x="10916" y="1214209"/>
                  </a:lnTo>
                  <a:lnTo>
                    <a:pt x="6218" y="1146545"/>
                  </a:lnTo>
                  <a:lnTo>
                    <a:pt x="2798" y="1076932"/>
                  </a:lnTo>
                  <a:lnTo>
                    <a:pt x="708" y="1005577"/>
                  </a:lnTo>
                  <a:lnTo>
                    <a:pt x="0" y="932687"/>
                  </a:lnTo>
                  <a:close/>
                </a:path>
              </a:pathLst>
            </a:custGeom>
            <a:ln w="19812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1049832" y="5176773"/>
            <a:ext cx="1211580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C00000"/>
                </a:solidFill>
                <a:latin typeface="Trebuchet MS"/>
                <a:cs typeface="Trebuchet MS"/>
              </a:rPr>
              <a:t>Doğru</a:t>
            </a:r>
            <a:endParaRPr sz="1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C00000"/>
                </a:solidFill>
                <a:latin typeface="Trebuchet MS"/>
                <a:cs typeface="Trebuchet MS"/>
              </a:rPr>
              <a:t>seçenekleri</a:t>
            </a:r>
            <a:endParaRPr sz="1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C00000"/>
                </a:solidFill>
                <a:latin typeface="Trebuchet MS"/>
                <a:cs typeface="Trebuchet MS"/>
              </a:rPr>
              <a:t>işaretleyiniz.</a:t>
            </a:r>
            <a:endParaRPr sz="1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66214"/>
            <a:ext cx="12192000" cy="58917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46119" y="324992"/>
            <a:ext cx="34302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EFA12D"/>
                </a:solidFill>
              </a:rPr>
              <a:t>Boşluk</a:t>
            </a:r>
            <a:r>
              <a:rPr sz="3600" spc="-85" dirty="0">
                <a:solidFill>
                  <a:srgbClr val="EFA12D"/>
                </a:solidFill>
              </a:rPr>
              <a:t> </a:t>
            </a:r>
            <a:r>
              <a:rPr sz="3600" spc="-5" dirty="0">
                <a:solidFill>
                  <a:srgbClr val="EFA12D"/>
                </a:solidFill>
              </a:rPr>
              <a:t>Doldurma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5974841" y="1742694"/>
            <a:ext cx="4823460" cy="370840"/>
          </a:xfrm>
          <a:prstGeom prst="rect">
            <a:avLst/>
          </a:prstGeom>
          <a:solidFill>
            <a:srgbClr val="FFFFFF"/>
          </a:solidFill>
          <a:ln w="19811">
            <a:solidFill>
              <a:srgbClr val="C17529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10"/>
              </a:spcBef>
              <a:tabLst>
                <a:tab pos="2853690" algn="l"/>
              </a:tabLst>
            </a:pPr>
            <a:r>
              <a:rPr sz="1800" dirty="0">
                <a:latin typeface="Trebuchet MS"/>
                <a:cs typeface="Trebuchet MS"/>
              </a:rPr>
              <a:t>Boşluk </a:t>
            </a:r>
            <a:r>
              <a:rPr sz="1800" spc="-5" dirty="0">
                <a:latin typeface="Trebuchet MS"/>
                <a:cs typeface="Trebuchet MS"/>
              </a:rPr>
              <a:t>bıraktığınız</a:t>
            </a:r>
            <a:r>
              <a:rPr sz="1800" spc="-3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yere</a:t>
            </a:r>
            <a:r>
              <a:rPr sz="1800" spc="1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…	</a:t>
            </a:r>
            <a:r>
              <a:rPr sz="1800" spc="-5" dirty="0">
                <a:latin typeface="Trebuchet MS"/>
                <a:cs typeface="Trebuchet MS"/>
              </a:rPr>
              <a:t>koyabilirsiniz.</a:t>
            </a:r>
            <a:endParaRPr sz="1800">
              <a:latin typeface="Trebuchet MS"/>
              <a:cs typeface="Trebuchet MS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384805" y="1488694"/>
            <a:ext cx="8111490" cy="5249545"/>
            <a:chOff x="2384805" y="1488694"/>
            <a:chExt cx="8111490" cy="5249545"/>
          </a:xfrm>
        </p:grpSpPr>
        <p:sp>
          <p:nvSpPr>
            <p:cNvPr id="6" name="object 6"/>
            <p:cNvSpPr/>
            <p:nvPr/>
          </p:nvSpPr>
          <p:spPr>
            <a:xfrm>
              <a:off x="2394965" y="1498854"/>
              <a:ext cx="3497579" cy="5229225"/>
            </a:xfrm>
            <a:custGeom>
              <a:avLst/>
              <a:gdLst/>
              <a:ahLst/>
              <a:cxnLst/>
              <a:rect l="l" t="t" r="r" b="b"/>
              <a:pathLst>
                <a:path w="3497579" h="5229225">
                  <a:moveTo>
                    <a:pt x="2991611" y="173736"/>
                  </a:moveTo>
                  <a:lnTo>
                    <a:pt x="2998294" y="213591"/>
                  </a:lnTo>
                  <a:lnTo>
                    <a:pt x="3017328" y="250167"/>
                  </a:lnTo>
                  <a:lnTo>
                    <a:pt x="3047195" y="282424"/>
                  </a:lnTo>
                  <a:lnTo>
                    <a:pt x="3086375" y="309323"/>
                  </a:lnTo>
                  <a:lnTo>
                    <a:pt x="3133348" y="329823"/>
                  </a:lnTo>
                  <a:lnTo>
                    <a:pt x="3186595" y="342886"/>
                  </a:lnTo>
                  <a:lnTo>
                    <a:pt x="3244596" y="347472"/>
                  </a:lnTo>
                  <a:lnTo>
                    <a:pt x="3302596" y="342886"/>
                  </a:lnTo>
                  <a:lnTo>
                    <a:pt x="3355843" y="329823"/>
                  </a:lnTo>
                  <a:lnTo>
                    <a:pt x="3402816" y="309323"/>
                  </a:lnTo>
                  <a:lnTo>
                    <a:pt x="3441996" y="282424"/>
                  </a:lnTo>
                  <a:lnTo>
                    <a:pt x="3471863" y="250167"/>
                  </a:lnTo>
                  <a:lnTo>
                    <a:pt x="3490897" y="213591"/>
                  </a:lnTo>
                  <a:lnTo>
                    <a:pt x="3497579" y="173736"/>
                  </a:lnTo>
                  <a:lnTo>
                    <a:pt x="3490897" y="133880"/>
                  </a:lnTo>
                  <a:lnTo>
                    <a:pt x="3471863" y="97304"/>
                  </a:lnTo>
                  <a:lnTo>
                    <a:pt x="3441996" y="65047"/>
                  </a:lnTo>
                  <a:lnTo>
                    <a:pt x="3402816" y="38148"/>
                  </a:lnTo>
                  <a:lnTo>
                    <a:pt x="3355843" y="17648"/>
                  </a:lnTo>
                  <a:lnTo>
                    <a:pt x="3302596" y="4585"/>
                  </a:lnTo>
                  <a:lnTo>
                    <a:pt x="3244596" y="0"/>
                  </a:lnTo>
                  <a:lnTo>
                    <a:pt x="3186595" y="4585"/>
                  </a:lnTo>
                  <a:lnTo>
                    <a:pt x="3133348" y="17648"/>
                  </a:lnTo>
                  <a:lnTo>
                    <a:pt x="3086375" y="38148"/>
                  </a:lnTo>
                  <a:lnTo>
                    <a:pt x="3047195" y="65047"/>
                  </a:lnTo>
                  <a:lnTo>
                    <a:pt x="3017328" y="97304"/>
                  </a:lnTo>
                  <a:lnTo>
                    <a:pt x="2998294" y="133880"/>
                  </a:lnTo>
                  <a:lnTo>
                    <a:pt x="2991611" y="173736"/>
                  </a:lnTo>
                  <a:close/>
                </a:path>
                <a:path w="3497579" h="5229225">
                  <a:moveTo>
                    <a:pt x="0" y="4537710"/>
                  </a:moveTo>
                  <a:lnTo>
                    <a:pt x="5708" y="4474803"/>
                  </a:lnTo>
                  <a:lnTo>
                    <a:pt x="22503" y="4413478"/>
                  </a:lnTo>
                  <a:lnTo>
                    <a:pt x="49893" y="4353980"/>
                  </a:lnTo>
                  <a:lnTo>
                    <a:pt x="87384" y="4296552"/>
                  </a:lnTo>
                  <a:lnTo>
                    <a:pt x="134483" y="4241438"/>
                  </a:lnTo>
                  <a:lnTo>
                    <a:pt x="190697" y="4188883"/>
                  </a:lnTo>
                  <a:lnTo>
                    <a:pt x="222068" y="4163641"/>
                  </a:lnTo>
                  <a:lnTo>
                    <a:pt x="255533" y="4139130"/>
                  </a:lnTo>
                  <a:lnTo>
                    <a:pt x="291030" y="4115380"/>
                  </a:lnTo>
                  <a:lnTo>
                    <a:pt x="328498" y="4092422"/>
                  </a:lnTo>
                  <a:lnTo>
                    <a:pt x="367874" y="4070287"/>
                  </a:lnTo>
                  <a:lnTo>
                    <a:pt x="409098" y="4049006"/>
                  </a:lnTo>
                  <a:lnTo>
                    <a:pt x="452108" y="4028607"/>
                  </a:lnTo>
                  <a:lnTo>
                    <a:pt x="496841" y="4009123"/>
                  </a:lnTo>
                  <a:lnTo>
                    <a:pt x="543237" y="3990583"/>
                  </a:lnTo>
                  <a:lnTo>
                    <a:pt x="591234" y="3973019"/>
                  </a:lnTo>
                  <a:lnTo>
                    <a:pt x="640769" y="3956460"/>
                  </a:lnTo>
                  <a:lnTo>
                    <a:pt x="691783" y="3940937"/>
                  </a:lnTo>
                  <a:lnTo>
                    <a:pt x="744212" y="3926480"/>
                  </a:lnTo>
                  <a:lnTo>
                    <a:pt x="797995" y="3913121"/>
                  </a:lnTo>
                  <a:lnTo>
                    <a:pt x="853070" y="3900889"/>
                  </a:lnTo>
                  <a:lnTo>
                    <a:pt x="909377" y="3889815"/>
                  </a:lnTo>
                  <a:lnTo>
                    <a:pt x="966853" y="3879930"/>
                  </a:lnTo>
                  <a:lnTo>
                    <a:pt x="1025436" y="3871264"/>
                  </a:lnTo>
                  <a:lnTo>
                    <a:pt x="1085066" y="3863847"/>
                  </a:lnTo>
                  <a:lnTo>
                    <a:pt x="1145680" y="3857711"/>
                  </a:lnTo>
                  <a:lnTo>
                    <a:pt x="1207216" y="3852885"/>
                  </a:lnTo>
                  <a:lnTo>
                    <a:pt x="1269614" y="3849400"/>
                  </a:lnTo>
                  <a:lnTo>
                    <a:pt x="1332811" y="3847287"/>
                  </a:lnTo>
                  <a:lnTo>
                    <a:pt x="1396745" y="3846576"/>
                  </a:lnTo>
                  <a:lnTo>
                    <a:pt x="1460680" y="3847287"/>
                  </a:lnTo>
                  <a:lnTo>
                    <a:pt x="1523877" y="3849400"/>
                  </a:lnTo>
                  <a:lnTo>
                    <a:pt x="1586275" y="3852885"/>
                  </a:lnTo>
                  <a:lnTo>
                    <a:pt x="1647811" y="3857711"/>
                  </a:lnTo>
                  <a:lnTo>
                    <a:pt x="1708425" y="3863847"/>
                  </a:lnTo>
                  <a:lnTo>
                    <a:pt x="1768055" y="3871264"/>
                  </a:lnTo>
                  <a:lnTo>
                    <a:pt x="1826638" y="3879930"/>
                  </a:lnTo>
                  <a:lnTo>
                    <a:pt x="1884114" y="3889815"/>
                  </a:lnTo>
                  <a:lnTo>
                    <a:pt x="1940421" y="3900889"/>
                  </a:lnTo>
                  <a:lnTo>
                    <a:pt x="1995496" y="3913121"/>
                  </a:lnTo>
                  <a:lnTo>
                    <a:pt x="2049279" y="3926480"/>
                  </a:lnTo>
                  <a:lnTo>
                    <a:pt x="2101708" y="3940937"/>
                  </a:lnTo>
                  <a:lnTo>
                    <a:pt x="2152722" y="3956460"/>
                  </a:lnTo>
                  <a:lnTo>
                    <a:pt x="2202257" y="3973019"/>
                  </a:lnTo>
                  <a:lnTo>
                    <a:pt x="2250254" y="3990583"/>
                  </a:lnTo>
                  <a:lnTo>
                    <a:pt x="2296650" y="4009123"/>
                  </a:lnTo>
                  <a:lnTo>
                    <a:pt x="2341383" y="4028607"/>
                  </a:lnTo>
                  <a:lnTo>
                    <a:pt x="2384393" y="4049006"/>
                  </a:lnTo>
                  <a:lnTo>
                    <a:pt x="2425617" y="4070287"/>
                  </a:lnTo>
                  <a:lnTo>
                    <a:pt x="2464993" y="4092422"/>
                  </a:lnTo>
                  <a:lnTo>
                    <a:pt x="2502461" y="4115380"/>
                  </a:lnTo>
                  <a:lnTo>
                    <a:pt x="2537958" y="4139130"/>
                  </a:lnTo>
                  <a:lnTo>
                    <a:pt x="2571423" y="4163641"/>
                  </a:lnTo>
                  <a:lnTo>
                    <a:pt x="2602794" y="4188883"/>
                  </a:lnTo>
                  <a:lnTo>
                    <a:pt x="2632010" y="4214826"/>
                  </a:lnTo>
                  <a:lnTo>
                    <a:pt x="2683728" y="4268691"/>
                  </a:lnTo>
                  <a:lnTo>
                    <a:pt x="2726084" y="4324992"/>
                  </a:lnTo>
                  <a:lnTo>
                    <a:pt x="2758587" y="4383486"/>
                  </a:lnTo>
                  <a:lnTo>
                    <a:pt x="2780741" y="4443928"/>
                  </a:lnTo>
                  <a:lnTo>
                    <a:pt x="2792054" y="4506074"/>
                  </a:lnTo>
                  <a:lnTo>
                    <a:pt x="2793492" y="4537710"/>
                  </a:lnTo>
                  <a:lnTo>
                    <a:pt x="2792054" y="4569345"/>
                  </a:lnTo>
                  <a:lnTo>
                    <a:pt x="2780741" y="4631491"/>
                  </a:lnTo>
                  <a:lnTo>
                    <a:pt x="2758587" y="4691933"/>
                  </a:lnTo>
                  <a:lnTo>
                    <a:pt x="2726084" y="4750427"/>
                  </a:lnTo>
                  <a:lnTo>
                    <a:pt x="2683728" y="4806728"/>
                  </a:lnTo>
                  <a:lnTo>
                    <a:pt x="2632010" y="4860593"/>
                  </a:lnTo>
                  <a:lnTo>
                    <a:pt x="2602794" y="4886536"/>
                  </a:lnTo>
                  <a:lnTo>
                    <a:pt x="2571423" y="4911778"/>
                  </a:lnTo>
                  <a:lnTo>
                    <a:pt x="2537958" y="4936289"/>
                  </a:lnTo>
                  <a:lnTo>
                    <a:pt x="2502461" y="4960039"/>
                  </a:lnTo>
                  <a:lnTo>
                    <a:pt x="2464993" y="4982997"/>
                  </a:lnTo>
                  <a:lnTo>
                    <a:pt x="2425617" y="5005132"/>
                  </a:lnTo>
                  <a:lnTo>
                    <a:pt x="2384393" y="5026413"/>
                  </a:lnTo>
                  <a:lnTo>
                    <a:pt x="2341383" y="5046812"/>
                  </a:lnTo>
                  <a:lnTo>
                    <a:pt x="2296650" y="5066296"/>
                  </a:lnTo>
                  <a:lnTo>
                    <a:pt x="2250254" y="5084836"/>
                  </a:lnTo>
                  <a:lnTo>
                    <a:pt x="2202257" y="5102400"/>
                  </a:lnTo>
                  <a:lnTo>
                    <a:pt x="2152722" y="5118959"/>
                  </a:lnTo>
                  <a:lnTo>
                    <a:pt x="2101708" y="5134483"/>
                  </a:lnTo>
                  <a:lnTo>
                    <a:pt x="2049279" y="5148939"/>
                  </a:lnTo>
                  <a:lnTo>
                    <a:pt x="1995496" y="5162298"/>
                  </a:lnTo>
                  <a:lnTo>
                    <a:pt x="1940421" y="5174530"/>
                  </a:lnTo>
                  <a:lnTo>
                    <a:pt x="1884114" y="5185604"/>
                  </a:lnTo>
                  <a:lnTo>
                    <a:pt x="1826638" y="5195489"/>
                  </a:lnTo>
                  <a:lnTo>
                    <a:pt x="1768055" y="5204155"/>
                  </a:lnTo>
                  <a:lnTo>
                    <a:pt x="1708425" y="5211572"/>
                  </a:lnTo>
                  <a:lnTo>
                    <a:pt x="1647811" y="5217708"/>
                  </a:lnTo>
                  <a:lnTo>
                    <a:pt x="1586275" y="5222534"/>
                  </a:lnTo>
                  <a:lnTo>
                    <a:pt x="1523877" y="5226019"/>
                  </a:lnTo>
                  <a:lnTo>
                    <a:pt x="1460680" y="5228132"/>
                  </a:lnTo>
                  <a:lnTo>
                    <a:pt x="1396745" y="5228844"/>
                  </a:lnTo>
                  <a:lnTo>
                    <a:pt x="1332811" y="5228132"/>
                  </a:lnTo>
                  <a:lnTo>
                    <a:pt x="1269614" y="5226019"/>
                  </a:lnTo>
                  <a:lnTo>
                    <a:pt x="1207216" y="5222534"/>
                  </a:lnTo>
                  <a:lnTo>
                    <a:pt x="1145680" y="5217708"/>
                  </a:lnTo>
                  <a:lnTo>
                    <a:pt x="1085066" y="5211572"/>
                  </a:lnTo>
                  <a:lnTo>
                    <a:pt x="1025436" y="5204155"/>
                  </a:lnTo>
                  <a:lnTo>
                    <a:pt x="966853" y="5195489"/>
                  </a:lnTo>
                  <a:lnTo>
                    <a:pt x="909377" y="5185604"/>
                  </a:lnTo>
                  <a:lnTo>
                    <a:pt x="853070" y="5174530"/>
                  </a:lnTo>
                  <a:lnTo>
                    <a:pt x="797995" y="5162298"/>
                  </a:lnTo>
                  <a:lnTo>
                    <a:pt x="744212" y="5148939"/>
                  </a:lnTo>
                  <a:lnTo>
                    <a:pt x="691783" y="5134483"/>
                  </a:lnTo>
                  <a:lnTo>
                    <a:pt x="640769" y="5118959"/>
                  </a:lnTo>
                  <a:lnTo>
                    <a:pt x="591234" y="5102400"/>
                  </a:lnTo>
                  <a:lnTo>
                    <a:pt x="543237" y="5084836"/>
                  </a:lnTo>
                  <a:lnTo>
                    <a:pt x="496841" y="5066296"/>
                  </a:lnTo>
                  <a:lnTo>
                    <a:pt x="452108" y="5046812"/>
                  </a:lnTo>
                  <a:lnTo>
                    <a:pt x="409098" y="5026413"/>
                  </a:lnTo>
                  <a:lnTo>
                    <a:pt x="367874" y="5005132"/>
                  </a:lnTo>
                  <a:lnTo>
                    <a:pt x="328498" y="4982997"/>
                  </a:lnTo>
                  <a:lnTo>
                    <a:pt x="291030" y="4960039"/>
                  </a:lnTo>
                  <a:lnTo>
                    <a:pt x="255533" y="4936289"/>
                  </a:lnTo>
                  <a:lnTo>
                    <a:pt x="222068" y="4911778"/>
                  </a:lnTo>
                  <a:lnTo>
                    <a:pt x="190697" y="4886536"/>
                  </a:lnTo>
                  <a:lnTo>
                    <a:pt x="161481" y="4860593"/>
                  </a:lnTo>
                  <a:lnTo>
                    <a:pt x="109763" y="4806728"/>
                  </a:lnTo>
                  <a:lnTo>
                    <a:pt x="67407" y="4750427"/>
                  </a:lnTo>
                  <a:lnTo>
                    <a:pt x="34904" y="4691933"/>
                  </a:lnTo>
                  <a:lnTo>
                    <a:pt x="12750" y="4631491"/>
                  </a:lnTo>
                  <a:lnTo>
                    <a:pt x="1437" y="4569345"/>
                  </a:lnTo>
                  <a:lnTo>
                    <a:pt x="0" y="4537710"/>
                  </a:lnTo>
                  <a:close/>
                </a:path>
              </a:pathLst>
            </a:custGeom>
            <a:ln w="19812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672327" y="5779008"/>
              <a:ext cx="4823460" cy="64617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5672328" y="5779008"/>
            <a:ext cx="4823460" cy="646430"/>
          </a:xfrm>
          <a:prstGeom prst="rect">
            <a:avLst/>
          </a:prstGeom>
          <a:ln w="12192">
            <a:solidFill>
              <a:srgbClr val="C17529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20"/>
              </a:spcBef>
            </a:pPr>
            <a:r>
              <a:rPr sz="1800" spc="-5" dirty="0">
                <a:latin typeface="Trebuchet MS"/>
                <a:cs typeface="Trebuchet MS"/>
              </a:rPr>
              <a:t>Öğrencinin vereceği alternatif cevapları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da</a:t>
            </a:r>
            <a:endParaRPr sz="1800">
              <a:latin typeface="Trebuchet MS"/>
              <a:cs typeface="Trebuchet MS"/>
            </a:endParaRPr>
          </a:p>
          <a:p>
            <a:pPr marL="91440">
              <a:lnSpc>
                <a:spcPct val="100000"/>
              </a:lnSpc>
            </a:pPr>
            <a:r>
              <a:rPr sz="1800" spc="-5" dirty="0">
                <a:latin typeface="Trebuchet MS"/>
                <a:cs typeface="Trebuchet MS"/>
              </a:rPr>
              <a:t>«Olası cevap» olarak eklemelisiniz.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34311" y="4584191"/>
            <a:ext cx="4882895" cy="6461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734311" y="4584191"/>
            <a:ext cx="4883150" cy="646430"/>
          </a:xfrm>
          <a:prstGeom prst="rect">
            <a:avLst/>
          </a:prstGeom>
          <a:ln w="12192">
            <a:solidFill>
              <a:srgbClr val="EFA12D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20"/>
              </a:spcBef>
            </a:pPr>
            <a:r>
              <a:rPr sz="1800" spc="-5" dirty="0">
                <a:latin typeface="Trebuchet MS"/>
                <a:cs typeface="Trebuchet MS"/>
              </a:rPr>
              <a:t>Birden fazla boşluk bıraktığınız</a:t>
            </a:r>
            <a:r>
              <a:rPr sz="1800" spc="-5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sorularda</a:t>
            </a:r>
            <a:endParaRPr sz="1800">
              <a:latin typeface="Trebuchet MS"/>
              <a:cs typeface="Trebuchet MS"/>
            </a:endParaRPr>
          </a:p>
          <a:p>
            <a:pPr marL="92075">
              <a:lnSpc>
                <a:spcPct val="100000"/>
              </a:lnSpc>
            </a:pPr>
            <a:r>
              <a:rPr sz="1800" spc="-5" dirty="0">
                <a:latin typeface="Trebuchet MS"/>
                <a:cs typeface="Trebuchet MS"/>
              </a:rPr>
              <a:t>cevap </a:t>
            </a:r>
            <a:r>
              <a:rPr sz="1800" dirty="0">
                <a:latin typeface="Trebuchet MS"/>
                <a:cs typeface="Trebuchet MS"/>
              </a:rPr>
              <a:t>sırasının </a:t>
            </a:r>
            <a:r>
              <a:rPr sz="1800" spc="-5" dirty="0">
                <a:latin typeface="Trebuchet MS"/>
                <a:cs typeface="Trebuchet MS"/>
              </a:rPr>
              <a:t>önemi yok ise işaretleyiniz.</a:t>
            </a:r>
            <a:endParaRPr sz="1800">
              <a:latin typeface="Trebuchet MS"/>
              <a:cs typeface="Trebuchet MS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63652" y="4497323"/>
            <a:ext cx="1236345" cy="265430"/>
            <a:chOff x="263652" y="4497323"/>
            <a:chExt cx="1236345" cy="265430"/>
          </a:xfrm>
        </p:grpSpPr>
        <p:sp>
          <p:nvSpPr>
            <p:cNvPr id="12" name="object 12"/>
            <p:cNvSpPr/>
            <p:nvPr/>
          </p:nvSpPr>
          <p:spPr>
            <a:xfrm>
              <a:off x="273558" y="4507229"/>
              <a:ext cx="1216660" cy="245745"/>
            </a:xfrm>
            <a:custGeom>
              <a:avLst/>
              <a:gdLst/>
              <a:ahLst/>
              <a:cxnLst/>
              <a:rect l="l" t="t" r="r" b="b"/>
              <a:pathLst>
                <a:path w="1216660" h="245745">
                  <a:moveTo>
                    <a:pt x="1154811" y="0"/>
                  </a:moveTo>
                  <a:lnTo>
                    <a:pt x="1154811" y="30607"/>
                  </a:lnTo>
                  <a:lnTo>
                    <a:pt x="107353" y="30607"/>
                  </a:lnTo>
                  <a:lnTo>
                    <a:pt x="65563" y="39054"/>
                  </a:lnTo>
                  <a:lnTo>
                    <a:pt x="31440" y="62087"/>
                  </a:lnTo>
                  <a:lnTo>
                    <a:pt x="8435" y="96240"/>
                  </a:lnTo>
                  <a:lnTo>
                    <a:pt x="0" y="138049"/>
                  </a:lnTo>
                  <a:lnTo>
                    <a:pt x="0" y="245364"/>
                  </a:lnTo>
                  <a:lnTo>
                    <a:pt x="61341" y="245364"/>
                  </a:lnTo>
                  <a:lnTo>
                    <a:pt x="61341" y="138049"/>
                  </a:lnTo>
                  <a:lnTo>
                    <a:pt x="64956" y="120149"/>
                  </a:lnTo>
                  <a:lnTo>
                    <a:pt x="74817" y="105537"/>
                  </a:lnTo>
                  <a:lnTo>
                    <a:pt x="89442" y="95686"/>
                  </a:lnTo>
                  <a:lnTo>
                    <a:pt x="107353" y="92075"/>
                  </a:lnTo>
                  <a:lnTo>
                    <a:pt x="1154811" y="92075"/>
                  </a:lnTo>
                  <a:lnTo>
                    <a:pt x="1154811" y="122682"/>
                  </a:lnTo>
                  <a:lnTo>
                    <a:pt x="1216152" y="61341"/>
                  </a:lnTo>
                  <a:lnTo>
                    <a:pt x="1154811" y="0"/>
                  </a:lnTo>
                  <a:close/>
                </a:path>
              </a:pathLst>
            </a:custGeom>
            <a:solidFill>
              <a:srgbClr val="EFA1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73558" y="4507229"/>
              <a:ext cx="1216660" cy="245745"/>
            </a:xfrm>
            <a:custGeom>
              <a:avLst/>
              <a:gdLst/>
              <a:ahLst/>
              <a:cxnLst/>
              <a:rect l="l" t="t" r="r" b="b"/>
              <a:pathLst>
                <a:path w="1216660" h="245745">
                  <a:moveTo>
                    <a:pt x="0" y="245364"/>
                  </a:moveTo>
                  <a:lnTo>
                    <a:pt x="0" y="138049"/>
                  </a:lnTo>
                  <a:lnTo>
                    <a:pt x="8435" y="96240"/>
                  </a:lnTo>
                  <a:lnTo>
                    <a:pt x="31440" y="62087"/>
                  </a:lnTo>
                  <a:lnTo>
                    <a:pt x="65563" y="39054"/>
                  </a:lnTo>
                  <a:lnTo>
                    <a:pt x="107353" y="30607"/>
                  </a:lnTo>
                  <a:lnTo>
                    <a:pt x="1154811" y="30607"/>
                  </a:lnTo>
                  <a:lnTo>
                    <a:pt x="1154811" y="0"/>
                  </a:lnTo>
                  <a:lnTo>
                    <a:pt x="1216152" y="61341"/>
                  </a:lnTo>
                  <a:lnTo>
                    <a:pt x="1154811" y="122682"/>
                  </a:lnTo>
                  <a:lnTo>
                    <a:pt x="1154811" y="92075"/>
                  </a:lnTo>
                  <a:lnTo>
                    <a:pt x="107353" y="92075"/>
                  </a:lnTo>
                  <a:lnTo>
                    <a:pt x="89442" y="95686"/>
                  </a:lnTo>
                  <a:lnTo>
                    <a:pt x="74817" y="105537"/>
                  </a:lnTo>
                  <a:lnTo>
                    <a:pt x="64956" y="120149"/>
                  </a:lnTo>
                  <a:lnTo>
                    <a:pt x="61341" y="138049"/>
                  </a:lnTo>
                  <a:lnTo>
                    <a:pt x="61341" y="245364"/>
                  </a:lnTo>
                  <a:lnTo>
                    <a:pt x="0" y="245364"/>
                  </a:lnTo>
                  <a:close/>
                </a:path>
              </a:pathLst>
            </a:custGeom>
            <a:ln w="19812">
              <a:solidFill>
                <a:srgbClr val="AF76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453895"/>
            <a:ext cx="12192000" cy="5404485"/>
            <a:chOff x="0" y="1453895"/>
            <a:chExt cx="12192000" cy="5404485"/>
          </a:xfrm>
        </p:grpSpPr>
        <p:sp>
          <p:nvSpPr>
            <p:cNvPr id="3" name="object 3"/>
            <p:cNvSpPr/>
            <p:nvPr/>
          </p:nvSpPr>
          <p:spPr>
            <a:xfrm>
              <a:off x="0" y="1453895"/>
              <a:ext cx="12192000" cy="540410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618988" y="2912363"/>
              <a:ext cx="5279136" cy="37033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265423" y="152527"/>
            <a:ext cx="34429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EFA12D"/>
                </a:solidFill>
              </a:rPr>
              <a:t>Eşleştirmeli</a:t>
            </a:r>
            <a:r>
              <a:rPr sz="3600" spc="-90" dirty="0">
                <a:solidFill>
                  <a:srgbClr val="EFA12D"/>
                </a:solidFill>
              </a:rPr>
              <a:t> </a:t>
            </a:r>
            <a:r>
              <a:rPr sz="3600" dirty="0">
                <a:solidFill>
                  <a:srgbClr val="EFA12D"/>
                </a:solidFill>
              </a:rPr>
              <a:t>Soru</a:t>
            </a:r>
            <a:endParaRPr sz="3600"/>
          </a:p>
        </p:txBody>
      </p:sp>
      <p:sp>
        <p:nvSpPr>
          <p:cNvPr id="6" name="object 6"/>
          <p:cNvSpPr txBox="1"/>
          <p:nvPr/>
        </p:nvSpPr>
        <p:spPr>
          <a:xfrm>
            <a:off x="5618988" y="2912364"/>
            <a:ext cx="5279390" cy="370840"/>
          </a:xfrm>
          <a:prstGeom prst="rect">
            <a:avLst/>
          </a:prstGeom>
          <a:ln w="12192">
            <a:solidFill>
              <a:srgbClr val="A4634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20"/>
              </a:spcBef>
            </a:pPr>
            <a:r>
              <a:rPr sz="1800" spc="-5" dirty="0">
                <a:latin typeface="Trebuchet MS"/>
                <a:cs typeface="Trebuchet MS"/>
              </a:rPr>
              <a:t>Doğru seçeneği karşılarına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yazınız.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554223" y="5873496"/>
            <a:ext cx="2819400" cy="3688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554223" y="5873496"/>
            <a:ext cx="2819400" cy="368935"/>
          </a:xfrm>
          <a:prstGeom prst="rect">
            <a:avLst/>
          </a:prstGeom>
          <a:ln w="12192">
            <a:solidFill>
              <a:srgbClr val="EFA12D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20"/>
              </a:spcBef>
            </a:pPr>
            <a:r>
              <a:rPr sz="1800" dirty="0">
                <a:latin typeface="Trebuchet MS"/>
                <a:cs typeface="Trebuchet MS"/>
              </a:rPr>
              <a:t>Çeldirici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ekleyebilirsiniz.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153</Words>
  <Application>Microsoft Office PowerPoint</Application>
  <PresentationFormat>Özel</PresentationFormat>
  <Paragraphs>39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Office Theme</vt:lpstr>
      <vt:lpstr>PowerPoint Sunusu</vt:lpstr>
      <vt:lpstr>PowerPoint Sunusu</vt:lpstr>
      <vt:lpstr>PowerPoint Sunusu</vt:lpstr>
      <vt:lpstr>Konu, Alt konu ve ve  Öğrenim hedeflerinize sorular ekleyebilirsiniz.</vt:lpstr>
      <vt:lpstr>Çoktan Seçmeli</vt:lpstr>
      <vt:lpstr>PowerPoint Sunusu</vt:lpstr>
      <vt:lpstr>CORE (Çoklu Seçmeli)</vt:lpstr>
      <vt:lpstr>Boşluk Doldurma</vt:lpstr>
      <vt:lpstr>Eşleştirmeli Soru</vt:lpstr>
      <vt:lpstr>PowerPoint Sunusu</vt:lpstr>
      <vt:lpstr>PowerPoint Sunusu</vt:lpstr>
      <vt:lpstr>Teşekkür Ederiz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Fatma BASAR</dc:creator>
  <cp:lastModifiedBy>seray bayhan</cp:lastModifiedBy>
  <cp:revision>2</cp:revision>
  <dcterms:created xsi:type="dcterms:W3CDTF">2020-05-26T14:30:29Z</dcterms:created>
  <dcterms:modified xsi:type="dcterms:W3CDTF">2020-05-29T07:01:28Z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2019-03-12T00:00:00Z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2020-05-26T00:00:00Z</vt:filetime>
  </property>
</Properties>
</file>