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12192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404" y="2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-1181" y="0"/>
            <a:ext cx="1671955" cy="1567815"/>
          </a:xfrm>
          <a:custGeom>
            <a:avLst/>
            <a:gdLst/>
            <a:ahLst/>
            <a:cxnLst/>
            <a:rect l="l" t="t" r="r" b="b"/>
            <a:pathLst>
              <a:path w="1671955" h="1567815">
                <a:moveTo>
                  <a:pt x="1671866" y="275475"/>
                </a:moveTo>
                <a:lnTo>
                  <a:pt x="1396403" y="0"/>
                </a:lnTo>
                <a:lnTo>
                  <a:pt x="0" y="0"/>
                </a:lnTo>
                <a:lnTo>
                  <a:pt x="0" y="1188339"/>
                </a:lnTo>
                <a:lnTo>
                  <a:pt x="379514" y="1567815"/>
                </a:lnTo>
                <a:lnTo>
                  <a:pt x="980821" y="966508"/>
                </a:lnTo>
                <a:lnTo>
                  <a:pt x="1215504" y="1201166"/>
                </a:lnTo>
                <a:lnTo>
                  <a:pt x="1671866" y="744855"/>
                </a:lnTo>
                <a:lnTo>
                  <a:pt x="1437157" y="510184"/>
                </a:lnTo>
                <a:lnTo>
                  <a:pt x="1671866" y="275475"/>
                </a:lnTo>
                <a:close/>
              </a:path>
            </a:pathLst>
          </a:custGeom>
          <a:solidFill>
            <a:srgbClr val="4471C4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357360" y="0"/>
            <a:ext cx="2834640" cy="1485265"/>
          </a:xfrm>
          <a:custGeom>
            <a:avLst/>
            <a:gdLst/>
            <a:ahLst/>
            <a:cxnLst/>
            <a:rect l="l" t="t" r="r" b="b"/>
            <a:pathLst>
              <a:path w="2834640" h="1485265">
                <a:moveTo>
                  <a:pt x="2834640" y="0"/>
                </a:moveTo>
                <a:lnTo>
                  <a:pt x="0" y="0"/>
                </a:lnTo>
                <a:lnTo>
                  <a:pt x="789317" y="753224"/>
                </a:lnTo>
                <a:lnTo>
                  <a:pt x="543687" y="998855"/>
                </a:lnTo>
                <a:lnTo>
                  <a:pt x="1029843" y="1485011"/>
                </a:lnTo>
                <a:lnTo>
                  <a:pt x="1286852" y="1228001"/>
                </a:lnTo>
                <a:lnTo>
                  <a:pt x="1552321" y="1481328"/>
                </a:lnTo>
                <a:lnTo>
                  <a:pt x="2834640" y="257683"/>
                </a:lnTo>
                <a:lnTo>
                  <a:pt x="2834640" y="0"/>
                </a:lnTo>
                <a:close/>
              </a:path>
            </a:pathLst>
          </a:custGeom>
          <a:solidFill>
            <a:srgbClr val="FFC000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604760" y="6115812"/>
            <a:ext cx="1865630" cy="742315"/>
          </a:xfrm>
          <a:custGeom>
            <a:avLst/>
            <a:gdLst/>
            <a:ahLst/>
            <a:cxnLst/>
            <a:rect l="l" t="t" r="r" b="b"/>
            <a:pathLst>
              <a:path w="1865629" h="742315">
                <a:moveTo>
                  <a:pt x="1865376" y="742188"/>
                </a:moveTo>
                <a:lnTo>
                  <a:pt x="1118616" y="0"/>
                </a:lnTo>
                <a:lnTo>
                  <a:pt x="593090" y="522300"/>
                </a:lnTo>
                <a:lnTo>
                  <a:pt x="406908" y="336804"/>
                </a:lnTo>
                <a:lnTo>
                  <a:pt x="0" y="742188"/>
                </a:lnTo>
                <a:lnTo>
                  <a:pt x="371856" y="742188"/>
                </a:lnTo>
                <a:lnTo>
                  <a:pt x="813816" y="742188"/>
                </a:lnTo>
                <a:lnTo>
                  <a:pt x="1865376" y="742188"/>
                </a:lnTo>
                <a:close/>
              </a:path>
            </a:pathLst>
          </a:custGeom>
          <a:solidFill>
            <a:srgbClr val="4471C4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2099" y="1012316"/>
            <a:ext cx="10607801" cy="299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181" y="0"/>
            <a:ext cx="1671955" cy="1567815"/>
          </a:xfrm>
          <a:custGeom>
            <a:avLst/>
            <a:gdLst/>
            <a:ahLst/>
            <a:cxnLst/>
            <a:rect l="l" t="t" r="r" b="b"/>
            <a:pathLst>
              <a:path w="1671955" h="1567815">
                <a:moveTo>
                  <a:pt x="1671866" y="275475"/>
                </a:moveTo>
                <a:lnTo>
                  <a:pt x="1396403" y="0"/>
                </a:lnTo>
                <a:lnTo>
                  <a:pt x="0" y="0"/>
                </a:lnTo>
                <a:lnTo>
                  <a:pt x="0" y="1188339"/>
                </a:lnTo>
                <a:lnTo>
                  <a:pt x="379514" y="1567815"/>
                </a:lnTo>
                <a:lnTo>
                  <a:pt x="980821" y="966508"/>
                </a:lnTo>
                <a:lnTo>
                  <a:pt x="1215504" y="1201166"/>
                </a:lnTo>
                <a:lnTo>
                  <a:pt x="1671866" y="744855"/>
                </a:lnTo>
                <a:lnTo>
                  <a:pt x="1437157" y="510184"/>
                </a:lnTo>
                <a:lnTo>
                  <a:pt x="1671866" y="275475"/>
                </a:lnTo>
                <a:close/>
              </a:path>
            </a:pathLst>
          </a:custGeom>
          <a:solidFill>
            <a:srgbClr val="4471C4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57360" y="0"/>
            <a:ext cx="2834640" cy="1485265"/>
          </a:xfrm>
          <a:custGeom>
            <a:avLst/>
            <a:gdLst/>
            <a:ahLst/>
            <a:cxnLst/>
            <a:rect l="l" t="t" r="r" b="b"/>
            <a:pathLst>
              <a:path w="2834640" h="1485265">
                <a:moveTo>
                  <a:pt x="2834640" y="0"/>
                </a:moveTo>
                <a:lnTo>
                  <a:pt x="0" y="0"/>
                </a:lnTo>
                <a:lnTo>
                  <a:pt x="789317" y="753224"/>
                </a:lnTo>
                <a:lnTo>
                  <a:pt x="543687" y="998855"/>
                </a:lnTo>
                <a:lnTo>
                  <a:pt x="1029843" y="1485011"/>
                </a:lnTo>
                <a:lnTo>
                  <a:pt x="1286852" y="1228001"/>
                </a:lnTo>
                <a:lnTo>
                  <a:pt x="1552321" y="1481328"/>
                </a:lnTo>
                <a:lnTo>
                  <a:pt x="2834640" y="257683"/>
                </a:lnTo>
                <a:lnTo>
                  <a:pt x="2834640" y="0"/>
                </a:lnTo>
                <a:close/>
              </a:path>
            </a:pathLst>
          </a:custGeom>
          <a:solidFill>
            <a:srgbClr val="FFC000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04760" y="6115811"/>
            <a:ext cx="1865630" cy="742315"/>
          </a:xfrm>
          <a:custGeom>
            <a:avLst/>
            <a:gdLst/>
            <a:ahLst/>
            <a:cxnLst/>
            <a:rect l="l" t="t" r="r" b="b"/>
            <a:pathLst>
              <a:path w="1865629" h="742315">
                <a:moveTo>
                  <a:pt x="1865376" y="742188"/>
                </a:moveTo>
                <a:lnTo>
                  <a:pt x="1118616" y="0"/>
                </a:lnTo>
                <a:lnTo>
                  <a:pt x="593090" y="522300"/>
                </a:lnTo>
                <a:lnTo>
                  <a:pt x="406908" y="336804"/>
                </a:lnTo>
                <a:lnTo>
                  <a:pt x="0" y="742188"/>
                </a:lnTo>
                <a:lnTo>
                  <a:pt x="371856" y="742188"/>
                </a:lnTo>
                <a:lnTo>
                  <a:pt x="813816" y="742188"/>
                </a:lnTo>
                <a:lnTo>
                  <a:pt x="1865376" y="742188"/>
                </a:lnTo>
                <a:close/>
              </a:path>
            </a:pathLst>
          </a:custGeom>
          <a:solidFill>
            <a:srgbClr val="4471C4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9311" y="3065144"/>
            <a:ext cx="702055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Carlito"/>
                <a:cs typeface="Carlito"/>
              </a:rPr>
              <a:t>ONLİNE </a:t>
            </a:r>
            <a:r>
              <a:rPr sz="2800" b="1" spc="-40" dirty="0">
                <a:latin typeface="Carlito"/>
                <a:cs typeface="Carlito"/>
              </a:rPr>
              <a:t>SINAV </a:t>
            </a:r>
            <a:r>
              <a:rPr sz="2800" b="1" spc="-10" dirty="0">
                <a:latin typeface="Carlito"/>
                <a:cs typeface="Carlito"/>
              </a:rPr>
              <a:t>KULLANIM </a:t>
            </a:r>
            <a:r>
              <a:rPr sz="2800" b="1" spc="-25" dirty="0">
                <a:latin typeface="Carlito"/>
                <a:cs typeface="Carlito"/>
              </a:rPr>
              <a:t>KILAVUZU</a:t>
            </a:r>
            <a:r>
              <a:rPr sz="2800" b="1" spc="190" dirty="0">
                <a:latin typeface="Carlito"/>
                <a:cs typeface="Carlito"/>
              </a:rPr>
              <a:t> </a:t>
            </a:r>
            <a:r>
              <a:rPr sz="2800" b="1" spc="-10" dirty="0">
                <a:latin typeface="Carlito"/>
                <a:cs typeface="Carlito"/>
              </a:rPr>
              <a:t>(ÖĞRENCİ)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22578" y="5849672"/>
            <a:ext cx="1638300" cy="551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2548" y="595629"/>
            <a:ext cx="88734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Sol </a:t>
            </a:r>
            <a:r>
              <a:rPr sz="1800" dirty="0">
                <a:latin typeface="Carlito"/>
                <a:cs typeface="Carlito"/>
              </a:rPr>
              <a:t>menüden; </a:t>
            </a:r>
            <a:r>
              <a:rPr sz="1800" spc="-5" dirty="0">
                <a:latin typeface="Carlito"/>
                <a:cs typeface="Carlito"/>
              </a:rPr>
              <a:t>“</a:t>
            </a:r>
            <a:r>
              <a:rPr sz="1800" b="1" spc="-5" dirty="0">
                <a:latin typeface="Carlito"/>
                <a:cs typeface="Carlito"/>
              </a:rPr>
              <a:t>Ölçme </a:t>
            </a:r>
            <a:r>
              <a:rPr sz="1800" b="1" spc="-10" dirty="0">
                <a:latin typeface="Carlito"/>
                <a:cs typeface="Carlito"/>
              </a:rPr>
              <a:t>Değerlendirme” </a:t>
            </a:r>
            <a:r>
              <a:rPr sz="1800" dirty="0">
                <a:latin typeface="Carlito"/>
                <a:cs typeface="Carlito"/>
              </a:rPr>
              <a:t>– </a:t>
            </a:r>
            <a:r>
              <a:rPr sz="1800" spc="-10" dirty="0">
                <a:latin typeface="Carlito"/>
                <a:cs typeface="Carlito"/>
              </a:rPr>
              <a:t>“</a:t>
            </a:r>
            <a:r>
              <a:rPr sz="1800" b="1" spc="-10" dirty="0">
                <a:latin typeface="Carlito"/>
                <a:cs typeface="Carlito"/>
              </a:rPr>
              <a:t>Kuramsal </a:t>
            </a:r>
            <a:r>
              <a:rPr sz="1800" b="1" dirty="0">
                <a:latin typeface="Carlito"/>
                <a:cs typeface="Carlito"/>
              </a:rPr>
              <a:t>Sınavlar” </a:t>
            </a:r>
            <a:r>
              <a:rPr sz="1800" dirty="0">
                <a:latin typeface="Carlito"/>
                <a:cs typeface="Carlito"/>
              </a:rPr>
              <a:t>- </a:t>
            </a:r>
            <a:r>
              <a:rPr sz="1800" spc="-10" dirty="0">
                <a:latin typeface="Carlito"/>
                <a:cs typeface="Carlito"/>
              </a:rPr>
              <a:t>“</a:t>
            </a:r>
            <a:r>
              <a:rPr sz="1800" b="1" spc="-10" dirty="0">
                <a:latin typeface="Carlito"/>
                <a:cs typeface="Carlito"/>
              </a:rPr>
              <a:t>Sınava </a:t>
            </a:r>
            <a:r>
              <a:rPr sz="1800" b="1" spc="-5" dirty="0">
                <a:latin typeface="Carlito"/>
                <a:cs typeface="Carlito"/>
              </a:rPr>
              <a:t>Giriş” </a:t>
            </a:r>
            <a:r>
              <a:rPr sz="1800" spc="-5" dirty="0">
                <a:latin typeface="Carlito"/>
                <a:cs typeface="Carlito"/>
              </a:rPr>
              <a:t>kısmına</a:t>
            </a:r>
            <a:r>
              <a:rPr sz="1800" spc="5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tıklayınız.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57012" y="6054571"/>
            <a:ext cx="1147980" cy="3869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544068" y="1481327"/>
            <a:ext cx="10910570" cy="4346575"/>
            <a:chOff x="544068" y="1481327"/>
            <a:chExt cx="10910570" cy="4346575"/>
          </a:xfrm>
        </p:grpSpPr>
        <p:sp>
          <p:nvSpPr>
            <p:cNvPr id="5" name="object 5"/>
            <p:cNvSpPr/>
            <p:nvPr/>
          </p:nvSpPr>
          <p:spPr>
            <a:xfrm>
              <a:off x="544068" y="1481327"/>
              <a:ext cx="10910316" cy="43464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29412" y="2467355"/>
              <a:ext cx="10765790" cy="3185160"/>
            </a:xfrm>
            <a:custGeom>
              <a:avLst/>
              <a:gdLst/>
              <a:ahLst/>
              <a:cxnLst/>
              <a:rect l="l" t="t" r="r" b="b"/>
              <a:pathLst>
                <a:path w="10765790" h="3185160">
                  <a:moveTo>
                    <a:pt x="2084832" y="96774"/>
                  </a:moveTo>
                  <a:lnTo>
                    <a:pt x="2077224" y="59105"/>
                  </a:lnTo>
                  <a:lnTo>
                    <a:pt x="2056485" y="28346"/>
                  </a:lnTo>
                  <a:lnTo>
                    <a:pt x="2025726" y="7607"/>
                  </a:lnTo>
                  <a:lnTo>
                    <a:pt x="1988058" y="0"/>
                  </a:lnTo>
                  <a:lnTo>
                    <a:pt x="96774" y="0"/>
                  </a:lnTo>
                  <a:lnTo>
                    <a:pt x="59105" y="7607"/>
                  </a:lnTo>
                  <a:lnTo>
                    <a:pt x="28346" y="28346"/>
                  </a:lnTo>
                  <a:lnTo>
                    <a:pt x="7594" y="59105"/>
                  </a:lnTo>
                  <a:lnTo>
                    <a:pt x="0" y="96774"/>
                  </a:lnTo>
                  <a:lnTo>
                    <a:pt x="0" y="483870"/>
                  </a:lnTo>
                  <a:lnTo>
                    <a:pt x="7594" y="521550"/>
                  </a:lnTo>
                  <a:lnTo>
                    <a:pt x="28346" y="552310"/>
                  </a:lnTo>
                  <a:lnTo>
                    <a:pt x="59105" y="573049"/>
                  </a:lnTo>
                  <a:lnTo>
                    <a:pt x="96774" y="580644"/>
                  </a:lnTo>
                  <a:lnTo>
                    <a:pt x="1988058" y="580644"/>
                  </a:lnTo>
                  <a:lnTo>
                    <a:pt x="2025726" y="573049"/>
                  </a:lnTo>
                  <a:lnTo>
                    <a:pt x="2056485" y="552310"/>
                  </a:lnTo>
                  <a:lnTo>
                    <a:pt x="2077224" y="521550"/>
                  </a:lnTo>
                  <a:lnTo>
                    <a:pt x="2084832" y="483870"/>
                  </a:lnTo>
                  <a:lnTo>
                    <a:pt x="2084832" y="96774"/>
                  </a:lnTo>
                  <a:close/>
                </a:path>
                <a:path w="10765790" h="3185160">
                  <a:moveTo>
                    <a:pt x="10765536" y="2700020"/>
                  </a:moveTo>
                  <a:lnTo>
                    <a:pt x="10757903" y="2662250"/>
                  </a:lnTo>
                  <a:lnTo>
                    <a:pt x="10737113" y="2631414"/>
                  </a:lnTo>
                  <a:lnTo>
                    <a:pt x="10706278" y="2610624"/>
                  </a:lnTo>
                  <a:lnTo>
                    <a:pt x="10668508" y="2602992"/>
                  </a:lnTo>
                  <a:lnTo>
                    <a:pt x="9719564" y="2602992"/>
                  </a:lnTo>
                  <a:lnTo>
                    <a:pt x="9681781" y="2610624"/>
                  </a:lnTo>
                  <a:lnTo>
                    <a:pt x="9650946" y="2631414"/>
                  </a:lnTo>
                  <a:lnTo>
                    <a:pt x="9630156" y="2662250"/>
                  </a:lnTo>
                  <a:lnTo>
                    <a:pt x="9622536" y="2700020"/>
                  </a:lnTo>
                  <a:lnTo>
                    <a:pt x="9622536" y="3088132"/>
                  </a:lnTo>
                  <a:lnTo>
                    <a:pt x="9630156" y="3125901"/>
                  </a:lnTo>
                  <a:lnTo>
                    <a:pt x="9650946" y="3156750"/>
                  </a:lnTo>
                  <a:lnTo>
                    <a:pt x="9681781" y="3177540"/>
                  </a:lnTo>
                  <a:lnTo>
                    <a:pt x="9719564" y="3185160"/>
                  </a:lnTo>
                  <a:lnTo>
                    <a:pt x="10668508" y="3185160"/>
                  </a:lnTo>
                  <a:lnTo>
                    <a:pt x="10706278" y="3177540"/>
                  </a:lnTo>
                  <a:lnTo>
                    <a:pt x="10737113" y="3156750"/>
                  </a:lnTo>
                  <a:lnTo>
                    <a:pt x="10757903" y="3125901"/>
                  </a:lnTo>
                  <a:lnTo>
                    <a:pt x="10765536" y="3088132"/>
                  </a:lnTo>
                  <a:lnTo>
                    <a:pt x="10765536" y="2700020"/>
                  </a:lnTo>
                  <a:close/>
                </a:path>
              </a:pathLst>
            </a:custGeom>
            <a:solidFill>
              <a:srgbClr val="EC7C30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34640" cy="1485265"/>
          </a:xfrm>
          <a:custGeom>
            <a:avLst/>
            <a:gdLst/>
            <a:ahLst/>
            <a:cxnLst/>
            <a:rect l="l" t="t" r="r" b="b"/>
            <a:pathLst>
              <a:path w="2834640" h="1485265">
                <a:moveTo>
                  <a:pt x="2834640" y="0"/>
                </a:moveTo>
                <a:lnTo>
                  <a:pt x="0" y="0"/>
                </a:lnTo>
                <a:lnTo>
                  <a:pt x="0" y="257683"/>
                </a:lnTo>
                <a:lnTo>
                  <a:pt x="518972" y="752919"/>
                </a:lnTo>
                <a:lnTo>
                  <a:pt x="273050" y="998855"/>
                </a:lnTo>
                <a:lnTo>
                  <a:pt x="759167" y="1485011"/>
                </a:lnTo>
                <a:lnTo>
                  <a:pt x="1016482" y="1227670"/>
                </a:lnTo>
                <a:lnTo>
                  <a:pt x="1282319" y="1481328"/>
                </a:lnTo>
                <a:lnTo>
                  <a:pt x="2834640" y="0"/>
                </a:lnTo>
                <a:close/>
              </a:path>
            </a:pathLst>
          </a:custGeom>
          <a:solidFill>
            <a:srgbClr val="FFC000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20172" y="0"/>
            <a:ext cx="1671955" cy="1567815"/>
          </a:xfrm>
          <a:custGeom>
            <a:avLst/>
            <a:gdLst/>
            <a:ahLst/>
            <a:cxnLst/>
            <a:rect l="l" t="t" r="r" b="b"/>
            <a:pathLst>
              <a:path w="1671954" h="1567815">
                <a:moveTo>
                  <a:pt x="1671828" y="0"/>
                </a:moveTo>
                <a:lnTo>
                  <a:pt x="275463" y="0"/>
                </a:lnTo>
                <a:lnTo>
                  <a:pt x="0" y="275475"/>
                </a:lnTo>
                <a:lnTo>
                  <a:pt x="234683" y="510171"/>
                </a:lnTo>
                <a:lnTo>
                  <a:pt x="0" y="744855"/>
                </a:lnTo>
                <a:lnTo>
                  <a:pt x="456311" y="1201166"/>
                </a:lnTo>
                <a:lnTo>
                  <a:pt x="690994" y="966482"/>
                </a:lnTo>
                <a:lnTo>
                  <a:pt x="1292352" y="1567815"/>
                </a:lnTo>
                <a:lnTo>
                  <a:pt x="1671828" y="1188339"/>
                </a:lnTo>
                <a:lnTo>
                  <a:pt x="1671828" y="0"/>
                </a:lnTo>
                <a:close/>
              </a:path>
            </a:pathLst>
          </a:custGeom>
          <a:solidFill>
            <a:srgbClr val="4471C4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15300" y="6115811"/>
            <a:ext cx="1866900" cy="742315"/>
          </a:xfrm>
          <a:custGeom>
            <a:avLst/>
            <a:gdLst/>
            <a:ahLst/>
            <a:cxnLst/>
            <a:rect l="l" t="t" r="r" b="b"/>
            <a:pathLst>
              <a:path w="1866900" h="742315">
                <a:moveTo>
                  <a:pt x="1866900" y="742188"/>
                </a:moveTo>
                <a:lnTo>
                  <a:pt x="1459230" y="336804"/>
                </a:lnTo>
                <a:lnTo>
                  <a:pt x="1273124" y="521868"/>
                </a:lnTo>
                <a:lnTo>
                  <a:pt x="747522" y="0"/>
                </a:lnTo>
                <a:lnTo>
                  <a:pt x="0" y="742188"/>
                </a:lnTo>
                <a:lnTo>
                  <a:pt x="1051560" y="742188"/>
                </a:lnTo>
                <a:lnTo>
                  <a:pt x="1495044" y="742188"/>
                </a:lnTo>
                <a:lnTo>
                  <a:pt x="1866900" y="742188"/>
                </a:lnTo>
                <a:close/>
              </a:path>
            </a:pathLst>
          </a:custGeom>
          <a:solidFill>
            <a:srgbClr val="4471C4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2548" y="1012316"/>
            <a:ext cx="65792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rlito"/>
                <a:cs typeface="Carlito"/>
              </a:rPr>
              <a:t>“Sınava </a:t>
            </a:r>
            <a:r>
              <a:rPr sz="1800" b="1" spc="-5" dirty="0">
                <a:latin typeface="Carlito"/>
                <a:cs typeface="Carlito"/>
              </a:rPr>
              <a:t>giriş yapabilirsiniz” </a:t>
            </a:r>
            <a:r>
              <a:rPr sz="1800" spc="-10" dirty="0">
                <a:latin typeface="Carlito"/>
                <a:cs typeface="Carlito"/>
              </a:rPr>
              <a:t>ifadesine </a:t>
            </a:r>
            <a:r>
              <a:rPr sz="1800" spc="-15" dirty="0">
                <a:latin typeface="Carlito"/>
                <a:cs typeface="Carlito"/>
              </a:rPr>
              <a:t>tıklayarak sınava</a:t>
            </a:r>
            <a:r>
              <a:rPr sz="1800" spc="1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başlayabilirsiniz.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800" spc="-25" dirty="0">
                <a:latin typeface="Carlito"/>
                <a:cs typeface="Carlito"/>
              </a:rPr>
              <a:t>demektir.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2752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ikon </a:t>
            </a:r>
            <a:r>
              <a:rPr spc="-10" dirty="0"/>
              <a:t>gözükmüyorsa </a:t>
            </a:r>
            <a:r>
              <a:rPr spc="-5" dirty="0"/>
              <a:t>sınavınız başlamamış</a:t>
            </a:r>
          </a:p>
        </p:txBody>
      </p:sp>
      <p:sp>
        <p:nvSpPr>
          <p:cNvPr id="7" name="object 7"/>
          <p:cNvSpPr/>
          <p:nvPr/>
        </p:nvSpPr>
        <p:spPr>
          <a:xfrm>
            <a:off x="7279454" y="1037844"/>
            <a:ext cx="337496" cy="2865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7012" y="6054571"/>
            <a:ext cx="1147980" cy="3869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838200" y="2410967"/>
            <a:ext cx="10515600" cy="3180715"/>
            <a:chOff x="838200" y="2410967"/>
            <a:chExt cx="10515600" cy="3180715"/>
          </a:xfrm>
        </p:grpSpPr>
        <p:sp>
          <p:nvSpPr>
            <p:cNvPr id="10" name="object 10"/>
            <p:cNvSpPr/>
            <p:nvPr/>
          </p:nvSpPr>
          <p:spPr>
            <a:xfrm>
              <a:off x="838200" y="2410967"/>
              <a:ext cx="10515600" cy="318058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43940" y="4658867"/>
              <a:ext cx="3195955" cy="582295"/>
            </a:xfrm>
            <a:custGeom>
              <a:avLst/>
              <a:gdLst/>
              <a:ahLst/>
              <a:cxnLst/>
              <a:rect l="l" t="t" r="r" b="b"/>
              <a:pathLst>
                <a:path w="3195954" h="582295">
                  <a:moveTo>
                    <a:pt x="3098800" y="0"/>
                  </a:moveTo>
                  <a:lnTo>
                    <a:pt x="97028" y="0"/>
                  </a:lnTo>
                  <a:lnTo>
                    <a:pt x="59262" y="7623"/>
                  </a:lnTo>
                  <a:lnTo>
                    <a:pt x="28421" y="28416"/>
                  </a:lnTo>
                  <a:lnTo>
                    <a:pt x="7625" y="59257"/>
                  </a:lnTo>
                  <a:lnTo>
                    <a:pt x="0" y="97027"/>
                  </a:lnTo>
                  <a:lnTo>
                    <a:pt x="0" y="485139"/>
                  </a:lnTo>
                  <a:lnTo>
                    <a:pt x="7625" y="522910"/>
                  </a:lnTo>
                  <a:lnTo>
                    <a:pt x="28421" y="553751"/>
                  </a:lnTo>
                  <a:lnTo>
                    <a:pt x="59262" y="574544"/>
                  </a:lnTo>
                  <a:lnTo>
                    <a:pt x="97028" y="582167"/>
                  </a:lnTo>
                  <a:lnTo>
                    <a:pt x="3098800" y="582167"/>
                  </a:lnTo>
                  <a:lnTo>
                    <a:pt x="3136570" y="574544"/>
                  </a:lnTo>
                  <a:lnTo>
                    <a:pt x="3167411" y="553751"/>
                  </a:lnTo>
                  <a:lnTo>
                    <a:pt x="3188204" y="522910"/>
                  </a:lnTo>
                  <a:lnTo>
                    <a:pt x="3195828" y="485139"/>
                  </a:lnTo>
                  <a:lnTo>
                    <a:pt x="3195828" y="97027"/>
                  </a:lnTo>
                  <a:lnTo>
                    <a:pt x="3188204" y="59257"/>
                  </a:lnTo>
                  <a:lnTo>
                    <a:pt x="3167411" y="28416"/>
                  </a:lnTo>
                  <a:lnTo>
                    <a:pt x="3136570" y="7623"/>
                  </a:lnTo>
                  <a:lnTo>
                    <a:pt x="3098800" y="0"/>
                  </a:lnTo>
                  <a:close/>
                </a:path>
              </a:pathLst>
            </a:custGeom>
            <a:solidFill>
              <a:srgbClr val="EC7C30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34640" cy="1485265"/>
          </a:xfrm>
          <a:custGeom>
            <a:avLst/>
            <a:gdLst/>
            <a:ahLst/>
            <a:cxnLst/>
            <a:rect l="l" t="t" r="r" b="b"/>
            <a:pathLst>
              <a:path w="2834640" h="1485265">
                <a:moveTo>
                  <a:pt x="2834640" y="0"/>
                </a:moveTo>
                <a:lnTo>
                  <a:pt x="0" y="0"/>
                </a:lnTo>
                <a:lnTo>
                  <a:pt x="0" y="257683"/>
                </a:lnTo>
                <a:lnTo>
                  <a:pt x="518972" y="752919"/>
                </a:lnTo>
                <a:lnTo>
                  <a:pt x="273050" y="998855"/>
                </a:lnTo>
                <a:lnTo>
                  <a:pt x="759167" y="1485011"/>
                </a:lnTo>
                <a:lnTo>
                  <a:pt x="1016482" y="1227670"/>
                </a:lnTo>
                <a:lnTo>
                  <a:pt x="1282319" y="1481328"/>
                </a:lnTo>
                <a:lnTo>
                  <a:pt x="2834640" y="0"/>
                </a:lnTo>
                <a:close/>
              </a:path>
            </a:pathLst>
          </a:custGeom>
          <a:solidFill>
            <a:srgbClr val="FFC000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20172" y="0"/>
            <a:ext cx="1671955" cy="1567815"/>
          </a:xfrm>
          <a:custGeom>
            <a:avLst/>
            <a:gdLst/>
            <a:ahLst/>
            <a:cxnLst/>
            <a:rect l="l" t="t" r="r" b="b"/>
            <a:pathLst>
              <a:path w="1671954" h="1567815">
                <a:moveTo>
                  <a:pt x="1671828" y="0"/>
                </a:moveTo>
                <a:lnTo>
                  <a:pt x="275463" y="0"/>
                </a:lnTo>
                <a:lnTo>
                  <a:pt x="0" y="275475"/>
                </a:lnTo>
                <a:lnTo>
                  <a:pt x="234683" y="510171"/>
                </a:lnTo>
                <a:lnTo>
                  <a:pt x="0" y="744855"/>
                </a:lnTo>
                <a:lnTo>
                  <a:pt x="456311" y="1201166"/>
                </a:lnTo>
                <a:lnTo>
                  <a:pt x="690994" y="966482"/>
                </a:lnTo>
                <a:lnTo>
                  <a:pt x="1292352" y="1567815"/>
                </a:lnTo>
                <a:lnTo>
                  <a:pt x="1671828" y="1188339"/>
                </a:lnTo>
                <a:lnTo>
                  <a:pt x="1671828" y="0"/>
                </a:lnTo>
                <a:close/>
              </a:path>
            </a:pathLst>
          </a:custGeom>
          <a:solidFill>
            <a:srgbClr val="4471C4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15300" y="6115811"/>
            <a:ext cx="1866900" cy="742315"/>
          </a:xfrm>
          <a:custGeom>
            <a:avLst/>
            <a:gdLst/>
            <a:ahLst/>
            <a:cxnLst/>
            <a:rect l="l" t="t" r="r" b="b"/>
            <a:pathLst>
              <a:path w="1866900" h="742315">
                <a:moveTo>
                  <a:pt x="1866900" y="742188"/>
                </a:moveTo>
                <a:lnTo>
                  <a:pt x="1459230" y="336804"/>
                </a:lnTo>
                <a:lnTo>
                  <a:pt x="1273124" y="521868"/>
                </a:lnTo>
                <a:lnTo>
                  <a:pt x="747522" y="0"/>
                </a:lnTo>
                <a:lnTo>
                  <a:pt x="0" y="742188"/>
                </a:lnTo>
                <a:lnTo>
                  <a:pt x="1051560" y="742188"/>
                </a:lnTo>
                <a:lnTo>
                  <a:pt x="1495044" y="742188"/>
                </a:lnTo>
                <a:lnTo>
                  <a:pt x="1866900" y="742188"/>
                </a:lnTo>
                <a:close/>
              </a:path>
            </a:pathLst>
          </a:custGeom>
          <a:solidFill>
            <a:srgbClr val="4471C4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77620" y="365886"/>
            <a:ext cx="1012571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5019675" algn="l"/>
              </a:tabLst>
            </a:pPr>
            <a:r>
              <a:rPr sz="1800" spc="-5" dirty="0">
                <a:latin typeface="Carlito"/>
                <a:cs typeface="Carlito"/>
              </a:rPr>
              <a:t>***Sınavın bitmesine </a:t>
            </a:r>
            <a:r>
              <a:rPr sz="1800" spc="-10" dirty="0">
                <a:latin typeface="Carlito"/>
                <a:cs typeface="Carlito"/>
              </a:rPr>
              <a:t>kalan süreyi </a:t>
            </a:r>
            <a:r>
              <a:rPr sz="1800" spc="-5" dirty="0">
                <a:latin typeface="Carlito"/>
                <a:cs typeface="Carlito"/>
              </a:rPr>
              <a:t>sol</a:t>
            </a:r>
            <a:r>
              <a:rPr sz="1800" spc="8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üst</a:t>
            </a:r>
            <a:r>
              <a:rPr sz="1800" spc="1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kısımda	</a:t>
            </a:r>
            <a:r>
              <a:rPr sz="1800" spc="-10" dirty="0">
                <a:latin typeface="Carlito"/>
                <a:cs typeface="Carlito"/>
              </a:rPr>
              <a:t>işaretine </a:t>
            </a:r>
            <a:r>
              <a:rPr sz="1800" spc="-15" dirty="0">
                <a:latin typeface="Carlito"/>
                <a:cs typeface="Carlito"/>
              </a:rPr>
              <a:t>tıklayarak </a:t>
            </a:r>
            <a:r>
              <a:rPr sz="1800" spc="-10" dirty="0">
                <a:latin typeface="Carlito"/>
                <a:cs typeface="Carlito"/>
              </a:rPr>
              <a:t>görebilirsiniz. 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69635" y="352043"/>
            <a:ext cx="381000" cy="3337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6304" y="6159727"/>
            <a:ext cx="1147980" cy="3869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8576" y="1351788"/>
            <a:ext cx="10634472" cy="43525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31519" y="1879092"/>
            <a:ext cx="11094720" cy="4979035"/>
            <a:chOff x="731519" y="1879092"/>
            <a:chExt cx="11094720" cy="4979035"/>
          </a:xfrm>
        </p:grpSpPr>
        <p:sp>
          <p:nvSpPr>
            <p:cNvPr id="3" name="object 3"/>
            <p:cNvSpPr/>
            <p:nvPr/>
          </p:nvSpPr>
          <p:spPr>
            <a:xfrm>
              <a:off x="731519" y="1961388"/>
              <a:ext cx="10728960" cy="46344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57428" y="1879091"/>
              <a:ext cx="11069320" cy="4730750"/>
            </a:xfrm>
            <a:custGeom>
              <a:avLst/>
              <a:gdLst/>
              <a:ahLst/>
              <a:cxnLst/>
              <a:rect l="l" t="t" r="r" b="b"/>
              <a:pathLst>
                <a:path w="11069320" h="4730750">
                  <a:moveTo>
                    <a:pt x="1392936" y="939800"/>
                  </a:moveTo>
                  <a:lnTo>
                    <a:pt x="1385303" y="902030"/>
                  </a:lnTo>
                  <a:lnTo>
                    <a:pt x="1364513" y="871194"/>
                  </a:lnTo>
                  <a:lnTo>
                    <a:pt x="1333677" y="850404"/>
                  </a:lnTo>
                  <a:lnTo>
                    <a:pt x="1295908" y="842772"/>
                  </a:lnTo>
                  <a:lnTo>
                    <a:pt x="97028" y="842772"/>
                  </a:lnTo>
                  <a:lnTo>
                    <a:pt x="59258" y="850404"/>
                  </a:lnTo>
                  <a:lnTo>
                    <a:pt x="28409" y="871194"/>
                  </a:lnTo>
                  <a:lnTo>
                    <a:pt x="7620" y="902030"/>
                  </a:lnTo>
                  <a:lnTo>
                    <a:pt x="0" y="939800"/>
                  </a:lnTo>
                  <a:lnTo>
                    <a:pt x="0" y="1327912"/>
                  </a:lnTo>
                  <a:lnTo>
                    <a:pt x="7620" y="1365694"/>
                  </a:lnTo>
                  <a:lnTo>
                    <a:pt x="28409" y="1396530"/>
                  </a:lnTo>
                  <a:lnTo>
                    <a:pt x="59258" y="1417320"/>
                  </a:lnTo>
                  <a:lnTo>
                    <a:pt x="97028" y="1424940"/>
                  </a:lnTo>
                  <a:lnTo>
                    <a:pt x="1295908" y="1424940"/>
                  </a:lnTo>
                  <a:lnTo>
                    <a:pt x="1333677" y="1417320"/>
                  </a:lnTo>
                  <a:lnTo>
                    <a:pt x="1364513" y="1396530"/>
                  </a:lnTo>
                  <a:lnTo>
                    <a:pt x="1385303" y="1365694"/>
                  </a:lnTo>
                  <a:lnTo>
                    <a:pt x="1392936" y="1327912"/>
                  </a:lnTo>
                  <a:lnTo>
                    <a:pt x="1392936" y="939800"/>
                  </a:lnTo>
                  <a:close/>
                </a:path>
                <a:path w="11069320" h="4730750">
                  <a:moveTo>
                    <a:pt x="2534412" y="4245356"/>
                  </a:moveTo>
                  <a:lnTo>
                    <a:pt x="2526779" y="4207599"/>
                  </a:lnTo>
                  <a:lnTo>
                    <a:pt x="2505989" y="4176750"/>
                  </a:lnTo>
                  <a:lnTo>
                    <a:pt x="2475153" y="4155960"/>
                  </a:lnTo>
                  <a:lnTo>
                    <a:pt x="2437384" y="4148328"/>
                  </a:lnTo>
                  <a:lnTo>
                    <a:pt x="1489964" y="4148328"/>
                  </a:lnTo>
                  <a:lnTo>
                    <a:pt x="1452181" y="4155960"/>
                  </a:lnTo>
                  <a:lnTo>
                    <a:pt x="1421345" y="4176750"/>
                  </a:lnTo>
                  <a:lnTo>
                    <a:pt x="1400556" y="4207599"/>
                  </a:lnTo>
                  <a:lnTo>
                    <a:pt x="1392936" y="4245356"/>
                  </a:lnTo>
                  <a:lnTo>
                    <a:pt x="1392936" y="4633468"/>
                  </a:lnTo>
                  <a:lnTo>
                    <a:pt x="1400556" y="4671238"/>
                  </a:lnTo>
                  <a:lnTo>
                    <a:pt x="1421345" y="4702086"/>
                  </a:lnTo>
                  <a:lnTo>
                    <a:pt x="1452181" y="4722876"/>
                  </a:lnTo>
                  <a:lnTo>
                    <a:pt x="1489964" y="4730496"/>
                  </a:lnTo>
                  <a:lnTo>
                    <a:pt x="2437384" y="4730496"/>
                  </a:lnTo>
                  <a:lnTo>
                    <a:pt x="2475153" y="4722876"/>
                  </a:lnTo>
                  <a:lnTo>
                    <a:pt x="2505989" y="4702086"/>
                  </a:lnTo>
                  <a:lnTo>
                    <a:pt x="2526779" y="4671238"/>
                  </a:lnTo>
                  <a:lnTo>
                    <a:pt x="2534412" y="4633468"/>
                  </a:lnTo>
                  <a:lnTo>
                    <a:pt x="2534412" y="4245356"/>
                  </a:lnTo>
                  <a:close/>
                </a:path>
                <a:path w="11069320" h="4730750">
                  <a:moveTo>
                    <a:pt x="10497312" y="939800"/>
                  </a:moveTo>
                  <a:lnTo>
                    <a:pt x="10489679" y="902030"/>
                  </a:lnTo>
                  <a:lnTo>
                    <a:pt x="10468889" y="871194"/>
                  </a:lnTo>
                  <a:lnTo>
                    <a:pt x="10438054" y="850404"/>
                  </a:lnTo>
                  <a:lnTo>
                    <a:pt x="10400284" y="842772"/>
                  </a:lnTo>
                  <a:lnTo>
                    <a:pt x="9134348" y="842772"/>
                  </a:lnTo>
                  <a:lnTo>
                    <a:pt x="9096565" y="850404"/>
                  </a:lnTo>
                  <a:lnTo>
                    <a:pt x="9065730" y="871194"/>
                  </a:lnTo>
                  <a:lnTo>
                    <a:pt x="9044940" y="902030"/>
                  </a:lnTo>
                  <a:lnTo>
                    <a:pt x="9037320" y="939800"/>
                  </a:lnTo>
                  <a:lnTo>
                    <a:pt x="9037320" y="1327912"/>
                  </a:lnTo>
                  <a:lnTo>
                    <a:pt x="9044940" y="1365694"/>
                  </a:lnTo>
                  <a:lnTo>
                    <a:pt x="9065730" y="1396530"/>
                  </a:lnTo>
                  <a:lnTo>
                    <a:pt x="9096565" y="1417320"/>
                  </a:lnTo>
                  <a:lnTo>
                    <a:pt x="9134348" y="1424940"/>
                  </a:lnTo>
                  <a:lnTo>
                    <a:pt x="10400284" y="1424940"/>
                  </a:lnTo>
                  <a:lnTo>
                    <a:pt x="10438054" y="1417320"/>
                  </a:lnTo>
                  <a:lnTo>
                    <a:pt x="10468889" y="1396530"/>
                  </a:lnTo>
                  <a:lnTo>
                    <a:pt x="10489679" y="1365694"/>
                  </a:lnTo>
                  <a:lnTo>
                    <a:pt x="10497312" y="1327912"/>
                  </a:lnTo>
                  <a:lnTo>
                    <a:pt x="10497312" y="939800"/>
                  </a:lnTo>
                  <a:close/>
                </a:path>
                <a:path w="11069320" h="4730750">
                  <a:moveTo>
                    <a:pt x="11068812" y="97028"/>
                  </a:moveTo>
                  <a:lnTo>
                    <a:pt x="11061179" y="59258"/>
                  </a:lnTo>
                  <a:lnTo>
                    <a:pt x="11040389" y="28422"/>
                  </a:lnTo>
                  <a:lnTo>
                    <a:pt x="11009554" y="7632"/>
                  </a:lnTo>
                  <a:lnTo>
                    <a:pt x="10971784" y="0"/>
                  </a:lnTo>
                  <a:lnTo>
                    <a:pt x="9705848" y="0"/>
                  </a:lnTo>
                  <a:lnTo>
                    <a:pt x="9668065" y="7632"/>
                  </a:lnTo>
                  <a:lnTo>
                    <a:pt x="9637230" y="28422"/>
                  </a:lnTo>
                  <a:lnTo>
                    <a:pt x="9616440" y="59258"/>
                  </a:lnTo>
                  <a:lnTo>
                    <a:pt x="9608820" y="97028"/>
                  </a:lnTo>
                  <a:lnTo>
                    <a:pt x="9608820" y="485140"/>
                  </a:lnTo>
                  <a:lnTo>
                    <a:pt x="9616440" y="522922"/>
                  </a:lnTo>
                  <a:lnTo>
                    <a:pt x="9637230" y="553758"/>
                  </a:lnTo>
                  <a:lnTo>
                    <a:pt x="9668065" y="574548"/>
                  </a:lnTo>
                  <a:lnTo>
                    <a:pt x="9705848" y="582168"/>
                  </a:lnTo>
                  <a:lnTo>
                    <a:pt x="10971784" y="582168"/>
                  </a:lnTo>
                  <a:lnTo>
                    <a:pt x="11009554" y="574548"/>
                  </a:lnTo>
                  <a:lnTo>
                    <a:pt x="11040389" y="553758"/>
                  </a:lnTo>
                  <a:lnTo>
                    <a:pt x="11061179" y="522922"/>
                  </a:lnTo>
                  <a:lnTo>
                    <a:pt x="11068812" y="485140"/>
                  </a:lnTo>
                  <a:lnTo>
                    <a:pt x="11068812" y="97028"/>
                  </a:lnTo>
                  <a:close/>
                </a:path>
              </a:pathLst>
            </a:custGeom>
            <a:solidFill>
              <a:srgbClr val="EC7C30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623112" y="139700"/>
            <a:ext cx="857885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rlito"/>
                <a:cs typeface="Carlito"/>
              </a:rPr>
              <a:t>Cevaplananlar: </a:t>
            </a:r>
            <a:r>
              <a:rPr sz="1800" spc="-5" dirty="0">
                <a:latin typeface="Carlito"/>
                <a:cs typeface="Carlito"/>
              </a:rPr>
              <a:t>Cevapladığınız soruları</a:t>
            </a:r>
            <a:r>
              <a:rPr sz="180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görebilirsiniz.</a:t>
            </a:r>
            <a:endParaRPr sz="1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Carlito"/>
                <a:cs typeface="Carlito"/>
              </a:rPr>
              <a:t>Boşlar: </a:t>
            </a:r>
            <a:r>
              <a:rPr sz="1800" dirty="0">
                <a:latin typeface="Carlito"/>
                <a:cs typeface="Carlito"/>
              </a:rPr>
              <a:t>Boş </a:t>
            </a:r>
            <a:r>
              <a:rPr sz="1800" spc="-10" dirty="0">
                <a:latin typeface="Carlito"/>
                <a:cs typeface="Carlito"/>
              </a:rPr>
              <a:t>bıraktığınız </a:t>
            </a:r>
            <a:r>
              <a:rPr sz="1800" spc="-5" dirty="0" err="1">
                <a:latin typeface="Carlito"/>
                <a:cs typeface="Carlito"/>
              </a:rPr>
              <a:t>soruları</a:t>
            </a:r>
            <a:r>
              <a:rPr sz="1800" spc="-5" dirty="0">
                <a:latin typeface="Carlito"/>
                <a:cs typeface="Carlito"/>
              </a:rPr>
              <a:t> </a:t>
            </a:r>
            <a:r>
              <a:rPr sz="1800" spc="-5" dirty="0" err="1" smtClean="0">
                <a:latin typeface="Carlito"/>
                <a:cs typeface="Carlito"/>
              </a:rPr>
              <a:t>gör</a:t>
            </a:r>
            <a:r>
              <a:rPr lang="tr-TR" sz="1800" spc="-5" dirty="0" err="1" smtClean="0">
                <a:latin typeface="Carlito"/>
                <a:cs typeface="Carlito"/>
              </a:rPr>
              <a:t>ebilir</a:t>
            </a:r>
            <a:r>
              <a:rPr sz="1800" spc="-10" dirty="0" err="1" smtClean="0">
                <a:latin typeface="Carlito"/>
                <a:cs typeface="Carlito"/>
              </a:rPr>
              <a:t>siniz</a:t>
            </a:r>
            <a:r>
              <a:rPr sz="1800" spc="-10" dirty="0">
                <a:latin typeface="Carlito"/>
                <a:cs typeface="Carlito"/>
              </a:rPr>
              <a:t>.</a:t>
            </a:r>
            <a:endParaRPr sz="1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arlito"/>
                <a:cs typeface="Carlito"/>
              </a:rPr>
              <a:t>İleri: </a:t>
            </a:r>
            <a:r>
              <a:rPr sz="1800" dirty="0">
                <a:latin typeface="Carlito"/>
                <a:cs typeface="Carlito"/>
              </a:rPr>
              <a:t>Bir </a:t>
            </a:r>
            <a:r>
              <a:rPr sz="1800" spc="-10" dirty="0">
                <a:latin typeface="Carlito"/>
                <a:cs typeface="Carlito"/>
              </a:rPr>
              <a:t>sonraki soruya</a:t>
            </a:r>
            <a:r>
              <a:rPr sz="1800" spc="-2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geçebilirsiniz.</a:t>
            </a:r>
            <a:endParaRPr sz="1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800" b="1" spc="-15" dirty="0" err="1" smtClean="0">
                <a:latin typeface="Carlito"/>
                <a:cs typeface="Carlito"/>
              </a:rPr>
              <a:t>Kaydet</a:t>
            </a:r>
            <a:r>
              <a:rPr sz="1800" b="1" spc="-15" dirty="0">
                <a:latin typeface="Carlito"/>
                <a:cs typeface="Carlito"/>
              </a:rPr>
              <a:t>: </a:t>
            </a:r>
            <a:r>
              <a:rPr sz="1800" spc="-5" dirty="0">
                <a:latin typeface="Carlito"/>
                <a:cs typeface="Carlito"/>
              </a:rPr>
              <a:t>Soruda </a:t>
            </a:r>
            <a:r>
              <a:rPr sz="1800" spc="-10" dirty="0">
                <a:latin typeface="Carlito"/>
                <a:cs typeface="Carlito"/>
              </a:rPr>
              <a:t>işaretleme yaptıktan sonra </a:t>
            </a:r>
            <a:r>
              <a:rPr sz="1800" dirty="0">
                <a:latin typeface="Carlito"/>
                <a:cs typeface="Carlito"/>
              </a:rPr>
              <a:t>bu </a:t>
            </a:r>
            <a:r>
              <a:rPr sz="1800" spc="-5" dirty="0">
                <a:latin typeface="Carlito"/>
                <a:cs typeface="Carlito"/>
              </a:rPr>
              <a:t>butona </a:t>
            </a:r>
            <a:r>
              <a:rPr sz="1800" spc="-10" dirty="0">
                <a:latin typeface="Carlito"/>
                <a:cs typeface="Carlito"/>
              </a:rPr>
              <a:t>basarak cevaplarınızı</a:t>
            </a:r>
            <a:r>
              <a:rPr sz="1800" spc="200" dirty="0">
                <a:latin typeface="Carlito"/>
                <a:cs typeface="Carlito"/>
              </a:rPr>
              <a:t> </a:t>
            </a:r>
            <a:r>
              <a:rPr sz="1800" spc="-15" dirty="0">
                <a:latin typeface="Carlito"/>
                <a:cs typeface="Carlito"/>
              </a:rPr>
              <a:t>kaydedebilirsiniz.</a:t>
            </a:r>
            <a:endParaRPr sz="1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arlito"/>
                <a:cs typeface="Carlito"/>
              </a:rPr>
              <a:t>Sınavı </a:t>
            </a:r>
            <a:r>
              <a:rPr sz="1800" b="1" dirty="0">
                <a:latin typeface="Carlito"/>
                <a:cs typeface="Carlito"/>
              </a:rPr>
              <a:t>Bitir: </a:t>
            </a:r>
            <a:r>
              <a:rPr sz="1800" spc="-5" dirty="0">
                <a:latin typeface="Carlito"/>
                <a:cs typeface="Carlito"/>
              </a:rPr>
              <a:t>Sınavınızı </a:t>
            </a:r>
            <a:r>
              <a:rPr sz="1800" spc="-10" dirty="0">
                <a:latin typeface="Carlito"/>
                <a:cs typeface="Carlito"/>
              </a:rPr>
              <a:t>tamamladığınızda</a:t>
            </a:r>
            <a:r>
              <a:rPr sz="180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sonlandırabilirsiniz.</a:t>
            </a:r>
            <a:endParaRPr sz="1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92</Words>
  <Application>Microsoft Office PowerPoint</Application>
  <PresentationFormat>Özel</PresentationFormat>
  <Paragraphs>11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Office Theme</vt:lpstr>
      <vt:lpstr>ONLİNE SINAV KULLANIM KILAVUZU (ÖĞRENCİ)</vt:lpstr>
      <vt:lpstr>PowerPoint Sunusu</vt:lpstr>
      <vt:lpstr>ikon gözükmüyorsa sınavınız başlamamış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Gülfiye Doğan Abacı</dc:creator>
  <cp:lastModifiedBy>seray bayhan</cp:lastModifiedBy>
  <cp:revision>2</cp:revision>
  <dcterms:created xsi:type="dcterms:W3CDTF">2020-05-29T11:55:11Z</dcterms:created>
  <dcterms:modified xsi:type="dcterms:W3CDTF">2020-05-29T11:57:37Z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2020-05-11T00:00:00Z</vt:filetime>
  </property>
  <property fmtid="{D5CDD505-2E9C-101B-9397-08002B2CF9AE}" pid="3" name="Creator">
    <vt:lpwstr>Microsoft® PowerPoint® Office 365 için</vt:lpwstr>
  </property>
  <property fmtid="{D5CDD505-2E9C-101B-9397-08002B2CF9AE}" pid="4" name="LastSaved">
    <vt:filetime>2020-05-29T00:00:00Z</vt:filetime>
  </property>
</Properties>
</file>